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Ubuntu"/>
      <p:regular r:id="rId15"/>
      <p:bold r:id="rId16"/>
      <p:italic r:id="rId17"/>
      <p:boldItalic r:id="rId18"/>
    </p:embeddedFont>
    <p:embeddedFont>
      <p:font typeface="Roboto"/>
      <p:bold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747775"/>
          </p15:clr>
        </p15:guide>
        <p15:guide id="2" orient="horz" pos="3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80D099-9913-4506-8ABD-8DC6C3CE9245}">
  <a:tblStyle styleId="{0480D099-9913-4506-8ABD-8DC6C3CE92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3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Ubuntu-regular.fntdata"/><Relationship Id="rId14" Type="http://schemas.openxmlformats.org/officeDocument/2006/relationships/slide" Target="slides/slide8.xml"/><Relationship Id="rId17" Type="http://schemas.openxmlformats.org/officeDocument/2006/relationships/font" Target="fonts/Ubuntu-italic.fntdata"/><Relationship Id="rId16" Type="http://schemas.openxmlformats.org/officeDocument/2006/relationships/font" Target="fonts/Ubuntu-bold.fntdata"/><Relationship Id="rId19" Type="http://schemas.openxmlformats.org/officeDocument/2006/relationships/font" Target="fonts/Roboto-bold.fntdata"/><Relationship Id="rId18" Type="http://schemas.openxmlformats.org/officeDocument/2006/relationships/font" Target="fonts/Ubuntu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4c7014d69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4c7014d69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4c7014d69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c7014d692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4c7014d692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4c7014d692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6d28dcad8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a6d28dcad8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a6d28dcad8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a6d28dcad8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a6d28dcad8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a6d28dcad8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6d28dcad8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a6d28dcad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a6d28dcad8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a6d28dcad8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a6d28dcad8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a6d28dcad8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a6d28dcad8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a6d28dcad8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a6d28dcad8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4c7014d692_0_7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4c7014d692_0_7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24c7014d692_0_7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2_Title and Conten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671050" y="2134250"/>
            <a:ext cx="7889700" cy="1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Ubuntu"/>
              <a:buNone/>
              <a:defRPr i="0" sz="57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title"/>
          </p:nvPr>
        </p:nvSpPr>
        <p:spPr>
          <a:xfrm>
            <a:off x="671050" y="3980475"/>
            <a:ext cx="6051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buntu"/>
              <a:buNone/>
              <a:defRPr i="0" sz="25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None/>
              <a:defRPr i="0" sz="19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title"/>
          </p:nvPr>
        </p:nvSpPr>
        <p:spPr>
          <a:xfrm>
            <a:off x="671050" y="5118200"/>
            <a:ext cx="60519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Ubuntu"/>
              <a:buNone/>
              <a:defRPr b="1" i="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671050" y="5457500"/>
            <a:ext cx="60519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Ubuntu"/>
              <a:buNone/>
              <a:defRPr i="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Ubuntu"/>
              <a:buNone/>
              <a:defRPr b="1" i="0" sz="1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2_Title and Content 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4898575" y="2596725"/>
            <a:ext cx="66390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i="0" sz="4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275" y="-82150"/>
            <a:ext cx="8750802" cy="23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3752850"/>
            <a:ext cx="3314700" cy="3105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Graphic_LargeCallout">
  <p:cSld name="1_Title and Content_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174675" y="2103875"/>
            <a:ext cx="64008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2060"/>
            <a:ext cx="4863240" cy="486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Table">
  <p:cSld name="1_Title and Content_2_1_1_1_1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5474150" y="19828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636350" y="2312100"/>
            <a:ext cx="33501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ahoma"/>
              <a:buNone/>
              <a:def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682525" y="20729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8" name="Google Shape;78;p16"/>
          <p:cNvSpPr/>
          <p:nvPr/>
        </p:nvSpPr>
        <p:spPr>
          <a:xfrm>
            <a:off x="8342475" y="19828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8550850" y="20729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>
            <a:off x="5474150" y="27946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3" type="body"/>
          </p:nvPr>
        </p:nvSpPr>
        <p:spPr>
          <a:xfrm>
            <a:off x="5682525" y="28847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8342475" y="2794650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4" type="body"/>
          </p:nvPr>
        </p:nvSpPr>
        <p:spPr>
          <a:xfrm>
            <a:off x="8550850" y="2884700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4" name="Google Shape;84;p16"/>
          <p:cNvSpPr/>
          <p:nvPr/>
        </p:nvSpPr>
        <p:spPr>
          <a:xfrm>
            <a:off x="5474150" y="35847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5" type="body"/>
          </p:nvPr>
        </p:nvSpPr>
        <p:spPr>
          <a:xfrm>
            <a:off x="5682525" y="36748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>
            <a:off x="8342475" y="35847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6" type="body"/>
          </p:nvPr>
        </p:nvSpPr>
        <p:spPr>
          <a:xfrm>
            <a:off x="8550850" y="36748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5474150" y="43965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7" type="body"/>
          </p:nvPr>
        </p:nvSpPr>
        <p:spPr>
          <a:xfrm>
            <a:off x="5682525" y="44866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0" name="Google Shape;90;p16"/>
          <p:cNvSpPr/>
          <p:nvPr/>
        </p:nvSpPr>
        <p:spPr>
          <a:xfrm>
            <a:off x="8342475" y="43965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idx="8" type="body"/>
          </p:nvPr>
        </p:nvSpPr>
        <p:spPr>
          <a:xfrm>
            <a:off x="8550850" y="44866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2" name="Google Shape;92;p16"/>
          <p:cNvSpPr/>
          <p:nvPr/>
        </p:nvSpPr>
        <p:spPr>
          <a:xfrm>
            <a:off x="5474150" y="52083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9" type="body"/>
          </p:nvPr>
        </p:nvSpPr>
        <p:spPr>
          <a:xfrm>
            <a:off x="5682525" y="52984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4" name="Google Shape;94;p16"/>
          <p:cNvSpPr/>
          <p:nvPr/>
        </p:nvSpPr>
        <p:spPr>
          <a:xfrm>
            <a:off x="8342475" y="5208375"/>
            <a:ext cx="2743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idx="13" type="body"/>
          </p:nvPr>
        </p:nvSpPr>
        <p:spPr>
          <a:xfrm>
            <a:off x="8550850" y="5298425"/>
            <a:ext cx="22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●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○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buntu"/>
              <a:buChar char="■"/>
              <a:defRPr i="0" sz="12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Divider">
  <p:cSld name="2_Title and Content 1_1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2776500" y="2490300"/>
            <a:ext cx="66390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i="0" sz="4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Image_StandardCopy">
  <p:cSld name="1_Title and Content_2_1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5174675" y="2103875"/>
            <a:ext cx="64008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●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○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■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●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○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444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■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444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●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444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○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444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Ubuntu"/>
              <a:buChar char="■"/>
              <a:defRPr i="0" sz="3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06" name="Google Shape;106;p18"/>
          <p:cNvGrpSpPr/>
          <p:nvPr/>
        </p:nvGrpSpPr>
        <p:grpSpPr>
          <a:xfrm>
            <a:off x="8900950" y="1"/>
            <a:ext cx="3291050" cy="471120"/>
            <a:chOff x="8780525" y="-65250"/>
            <a:chExt cx="3411475" cy="624000"/>
          </a:xfrm>
        </p:grpSpPr>
        <p:cxnSp>
          <p:nvCxnSpPr>
            <p:cNvPr id="107" name="Google Shape;107;p18"/>
            <p:cNvCxnSpPr/>
            <p:nvPr/>
          </p:nvCxnSpPr>
          <p:spPr>
            <a:xfrm>
              <a:off x="8780525" y="-65250"/>
              <a:ext cx="613200" cy="624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8"/>
            <p:cNvCxnSpPr/>
            <p:nvPr/>
          </p:nvCxnSpPr>
          <p:spPr>
            <a:xfrm>
              <a:off x="9393600" y="558725"/>
              <a:ext cx="279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9" name="Google Shape;109;p18"/>
          <p:cNvGrpSpPr/>
          <p:nvPr/>
        </p:nvGrpSpPr>
        <p:grpSpPr>
          <a:xfrm>
            <a:off x="0" y="6015067"/>
            <a:ext cx="6204496" cy="842939"/>
            <a:chOff x="0" y="6021550"/>
            <a:chExt cx="6359672" cy="908633"/>
          </a:xfrm>
        </p:grpSpPr>
        <p:cxnSp>
          <p:nvCxnSpPr>
            <p:cNvPr id="110" name="Google Shape;110;p18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8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8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Image_StandardCopy_Alt">
  <p:cSld name="1_Title and Content_2_1_2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5174675" y="2103875"/>
            <a:ext cx="64008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1082400" y="5488125"/>
            <a:ext cx="3387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238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●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○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238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■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238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●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238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○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238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■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238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●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238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○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238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Ubuntu"/>
              <a:buChar char="■"/>
              <a:defRPr i="0" sz="15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20" name="Google Shape;120;p19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121" name="Google Shape;121;p19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9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9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SimpleCopy">
  <p:cSld name="1_Title and Content_2_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6247600" y="1875275"/>
            <a:ext cx="52578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729675" y="1875275"/>
            <a:ext cx="52578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●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○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Ubuntu"/>
              <a:buChar char="■"/>
              <a:defRPr i="0" sz="1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30" name="Google Shape;130;p20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131" name="Google Shape;131;p20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20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20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SimpleContent 1">
  <p:cSld name="1_Title and Content_2_1_1_2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5639225" y="1764475"/>
            <a:ext cx="5849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3" type="body"/>
          </p:nvPr>
        </p:nvSpPr>
        <p:spPr>
          <a:xfrm>
            <a:off x="5639225" y="4351375"/>
            <a:ext cx="58494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ol_SimpleContent">
  <p:cSld name="1_Title and Content_2_1_1_3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744475" y="1764475"/>
            <a:ext cx="107442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Chart_Blank">
  <p:cSld name="1_Title and Content_2_1_1_1_2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ItemList">
  <p:cSld name="1_Title and Content_2_1_1_1_1_1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 flipH="1">
            <a:off x="821250" y="1987325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/>
          <p:nvPr/>
        </p:nvSpPr>
        <p:spPr>
          <a:xfrm rot="10800000">
            <a:off x="5086200" y="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57" name="Google Shape;157;p24"/>
          <p:cNvGrpSpPr/>
          <p:nvPr/>
        </p:nvGrpSpPr>
        <p:grpSpPr>
          <a:xfrm>
            <a:off x="0" y="3437989"/>
            <a:ext cx="12207447" cy="2747563"/>
            <a:chOff x="0" y="6021550"/>
            <a:chExt cx="7825788" cy="991614"/>
          </a:xfrm>
        </p:grpSpPr>
        <p:cxnSp>
          <p:nvCxnSpPr>
            <p:cNvPr id="158" name="Google Shape;158;p24"/>
            <p:cNvCxnSpPr/>
            <p:nvPr/>
          </p:nvCxnSpPr>
          <p:spPr>
            <a:xfrm>
              <a:off x="0" y="6021550"/>
              <a:ext cx="1214400" cy="596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24"/>
            <p:cNvCxnSpPr/>
            <p:nvPr/>
          </p:nvCxnSpPr>
          <p:spPr>
            <a:xfrm>
              <a:off x="1207193" y="6614163"/>
              <a:ext cx="5685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24"/>
            <p:cNvCxnSpPr/>
            <p:nvPr/>
          </p:nvCxnSpPr>
          <p:spPr>
            <a:xfrm>
              <a:off x="6892188" y="6614164"/>
              <a:ext cx="933600" cy="399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1215750" y="315030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2" name="Google Shape;162;p24"/>
          <p:cNvSpPr/>
          <p:nvPr/>
        </p:nvSpPr>
        <p:spPr>
          <a:xfrm flipH="1">
            <a:off x="4632550" y="1987325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5027050" y="315030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4" name="Google Shape;164;p24"/>
          <p:cNvSpPr/>
          <p:nvPr/>
        </p:nvSpPr>
        <p:spPr>
          <a:xfrm flipH="1">
            <a:off x="8381150" y="1987325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>
            <p:ph idx="4" type="body"/>
          </p:nvPr>
        </p:nvSpPr>
        <p:spPr>
          <a:xfrm>
            <a:off x="8775650" y="315030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6" name="Google Shape;166;p24"/>
          <p:cNvSpPr/>
          <p:nvPr/>
        </p:nvSpPr>
        <p:spPr>
          <a:xfrm flipH="1">
            <a:off x="821250" y="4194913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5" type="body"/>
          </p:nvPr>
        </p:nvSpPr>
        <p:spPr>
          <a:xfrm>
            <a:off x="1215750" y="5357888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8" name="Google Shape;168;p24"/>
          <p:cNvSpPr/>
          <p:nvPr/>
        </p:nvSpPr>
        <p:spPr>
          <a:xfrm flipH="1">
            <a:off x="4632550" y="4194913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idx="6" type="body"/>
          </p:nvPr>
        </p:nvSpPr>
        <p:spPr>
          <a:xfrm>
            <a:off x="5027050" y="5357888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70" name="Google Shape;170;p24"/>
          <p:cNvSpPr/>
          <p:nvPr/>
        </p:nvSpPr>
        <p:spPr>
          <a:xfrm flipH="1">
            <a:off x="8381150" y="4194913"/>
            <a:ext cx="3043500" cy="206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7" type="body"/>
          </p:nvPr>
        </p:nvSpPr>
        <p:spPr>
          <a:xfrm>
            <a:off x="8775650" y="5357888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Col_Simple">
  <p:cSld name="1_Title and Content_2_1_1_1_1_1_1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5"/>
          <p:cNvGrpSpPr/>
          <p:nvPr/>
        </p:nvGrpSpPr>
        <p:grpSpPr>
          <a:xfrm>
            <a:off x="0" y="6015067"/>
            <a:ext cx="6204496" cy="842939"/>
            <a:chOff x="0" y="6021550"/>
            <a:chExt cx="6359672" cy="908633"/>
          </a:xfrm>
        </p:grpSpPr>
        <p:cxnSp>
          <p:nvCxnSpPr>
            <p:cNvPr id="174" name="Google Shape;174;p25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5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5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77" name="Google Shape;1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736025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1" name="Google Shape;181;p25"/>
          <p:cNvSpPr txBox="1"/>
          <p:nvPr>
            <p:ph idx="3" type="body"/>
          </p:nvPr>
        </p:nvSpPr>
        <p:spPr>
          <a:xfrm>
            <a:off x="3007775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4" type="body"/>
          </p:nvPr>
        </p:nvSpPr>
        <p:spPr>
          <a:xfrm>
            <a:off x="5279550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idx="5" type="body"/>
          </p:nvPr>
        </p:nvSpPr>
        <p:spPr>
          <a:xfrm>
            <a:off x="7600600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4" name="Google Shape;184;p25"/>
          <p:cNvSpPr txBox="1"/>
          <p:nvPr>
            <p:ph idx="6" type="body"/>
          </p:nvPr>
        </p:nvSpPr>
        <p:spPr>
          <a:xfrm>
            <a:off x="9870125" y="3592825"/>
            <a:ext cx="1602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302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302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302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302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302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302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302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●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302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302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  <a:defRPr i="0" sz="16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_List">
  <p:cSld name="1_Title and Content_2_1_1_1_1_1_1_1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189" name="Google Shape;189;p26"/>
          <p:cNvGrpSpPr/>
          <p:nvPr/>
        </p:nvGrpSpPr>
        <p:grpSpPr>
          <a:xfrm>
            <a:off x="-45" y="5704165"/>
            <a:ext cx="4057381" cy="1153863"/>
            <a:chOff x="1129237" y="6502850"/>
            <a:chExt cx="5552732" cy="722700"/>
          </a:xfrm>
        </p:grpSpPr>
        <p:cxnSp>
          <p:nvCxnSpPr>
            <p:cNvPr id="190" name="Google Shape;190;p26"/>
            <p:cNvCxnSpPr/>
            <p:nvPr/>
          </p:nvCxnSpPr>
          <p:spPr>
            <a:xfrm>
              <a:off x="1129237" y="6502850"/>
              <a:ext cx="41202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26"/>
            <p:cNvCxnSpPr/>
            <p:nvPr/>
          </p:nvCxnSpPr>
          <p:spPr>
            <a:xfrm>
              <a:off x="5248869" y="6502850"/>
              <a:ext cx="1433100" cy="72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2" name="Google Shape;192;p26"/>
          <p:cNvSpPr/>
          <p:nvPr/>
        </p:nvSpPr>
        <p:spPr>
          <a:xfrm flipH="1">
            <a:off x="1831425" y="1910700"/>
            <a:ext cx="35661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 flipH="1">
            <a:off x="6692425" y="1910700"/>
            <a:ext cx="35661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26"/>
          <p:cNvCxnSpPr/>
          <p:nvPr/>
        </p:nvCxnSpPr>
        <p:spPr>
          <a:xfrm>
            <a:off x="2400663" y="3939875"/>
            <a:ext cx="250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7282200" y="3939875"/>
            <a:ext cx="250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2523675" y="324175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98" name="Google Shape;198;p26"/>
          <p:cNvSpPr txBox="1"/>
          <p:nvPr>
            <p:ph idx="3" type="body"/>
          </p:nvPr>
        </p:nvSpPr>
        <p:spPr>
          <a:xfrm>
            <a:off x="7405200" y="3241750"/>
            <a:ext cx="225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99" name="Google Shape;199;p26"/>
          <p:cNvSpPr txBox="1"/>
          <p:nvPr>
            <p:ph idx="4" type="body"/>
          </p:nvPr>
        </p:nvSpPr>
        <p:spPr>
          <a:xfrm>
            <a:off x="2143100" y="4156800"/>
            <a:ext cx="29226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00" name="Google Shape;200;p26"/>
          <p:cNvSpPr txBox="1"/>
          <p:nvPr>
            <p:ph idx="5" type="body"/>
          </p:nvPr>
        </p:nvSpPr>
        <p:spPr>
          <a:xfrm>
            <a:off x="7014175" y="4156800"/>
            <a:ext cx="29226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Col_List">
  <p:cSld name="1_Title and Content_2_1_1_1_1_1_1_1_1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7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203" name="Google Shape;203;p27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27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27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06" name="Google Shape;206;p27"/>
          <p:cNvCxnSpPr/>
          <p:nvPr/>
        </p:nvCxnSpPr>
        <p:spPr>
          <a:xfrm>
            <a:off x="0" y="4196675"/>
            <a:ext cx="711600" cy="445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" name="Google Shape;20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9" name="Google Shape;209;p27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210" name="Google Shape;210;p27"/>
          <p:cNvGrpSpPr/>
          <p:nvPr/>
        </p:nvGrpSpPr>
        <p:grpSpPr>
          <a:xfrm>
            <a:off x="711619" y="4642389"/>
            <a:ext cx="8578254" cy="2215876"/>
            <a:chOff x="723966" y="6502854"/>
            <a:chExt cx="6718031" cy="792715"/>
          </a:xfrm>
        </p:grpSpPr>
        <p:cxnSp>
          <p:nvCxnSpPr>
            <p:cNvPr id="211" name="Google Shape;211;p27"/>
            <p:cNvCxnSpPr/>
            <p:nvPr/>
          </p:nvCxnSpPr>
          <p:spPr>
            <a:xfrm>
              <a:off x="723966" y="6502854"/>
              <a:ext cx="4525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27"/>
            <p:cNvCxnSpPr/>
            <p:nvPr/>
          </p:nvCxnSpPr>
          <p:spPr>
            <a:xfrm>
              <a:off x="6078197" y="6582769"/>
              <a:ext cx="1363800" cy="7128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3" name="Google Shape;213;p27"/>
          <p:cNvSpPr/>
          <p:nvPr/>
        </p:nvSpPr>
        <p:spPr>
          <a:xfrm flipH="1">
            <a:off x="4587300" y="1910700"/>
            <a:ext cx="30174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/>
          <p:nvPr/>
        </p:nvSpPr>
        <p:spPr>
          <a:xfrm flipH="1">
            <a:off x="8292200" y="1910700"/>
            <a:ext cx="30174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7"/>
          <p:cNvSpPr/>
          <p:nvPr/>
        </p:nvSpPr>
        <p:spPr>
          <a:xfrm flipH="1">
            <a:off x="1032625" y="1910700"/>
            <a:ext cx="30174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Google Shape;216;p27"/>
          <p:cNvCxnSpPr/>
          <p:nvPr/>
        </p:nvCxnSpPr>
        <p:spPr>
          <a:xfrm>
            <a:off x="1457650" y="3755875"/>
            <a:ext cx="211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1508000" y="3046925"/>
            <a:ext cx="2060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18" name="Google Shape;218;p27"/>
          <p:cNvSpPr txBox="1"/>
          <p:nvPr>
            <p:ph idx="3" type="body"/>
          </p:nvPr>
        </p:nvSpPr>
        <p:spPr>
          <a:xfrm>
            <a:off x="1332625" y="3972800"/>
            <a:ext cx="225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cxnSp>
        <p:nvCxnSpPr>
          <p:cNvPr id="219" name="Google Shape;219;p27"/>
          <p:cNvCxnSpPr/>
          <p:nvPr/>
        </p:nvCxnSpPr>
        <p:spPr>
          <a:xfrm>
            <a:off x="5028000" y="3755875"/>
            <a:ext cx="211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7"/>
          <p:cNvSpPr txBox="1"/>
          <p:nvPr>
            <p:ph idx="4" type="body"/>
          </p:nvPr>
        </p:nvSpPr>
        <p:spPr>
          <a:xfrm>
            <a:off x="5078350" y="3046925"/>
            <a:ext cx="2060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21" name="Google Shape;221;p27"/>
          <p:cNvSpPr txBox="1"/>
          <p:nvPr>
            <p:ph idx="5" type="body"/>
          </p:nvPr>
        </p:nvSpPr>
        <p:spPr>
          <a:xfrm>
            <a:off x="4902975" y="3972800"/>
            <a:ext cx="225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cxnSp>
        <p:nvCxnSpPr>
          <p:cNvPr id="222" name="Google Shape;222;p27"/>
          <p:cNvCxnSpPr/>
          <p:nvPr/>
        </p:nvCxnSpPr>
        <p:spPr>
          <a:xfrm>
            <a:off x="8732900" y="3755875"/>
            <a:ext cx="21105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27"/>
          <p:cNvSpPr txBox="1"/>
          <p:nvPr>
            <p:ph idx="6" type="body"/>
          </p:nvPr>
        </p:nvSpPr>
        <p:spPr>
          <a:xfrm>
            <a:off x="8783250" y="3046925"/>
            <a:ext cx="2060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24" name="Google Shape;224;p27"/>
          <p:cNvSpPr txBox="1"/>
          <p:nvPr>
            <p:ph idx="7" type="body"/>
          </p:nvPr>
        </p:nvSpPr>
        <p:spPr>
          <a:xfrm>
            <a:off x="8607875" y="3972800"/>
            <a:ext cx="2251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●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○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Ubuntu"/>
              <a:buChar char="■"/>
              <a:defRPr i="0" sz="1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Col_List">
  <p:cSld name="1_Title and Content_2_1_1_1_1_1_1_1_1_1"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8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227" name="Google Shape;227;p28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28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28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0" name="Google Shape;230;p28"/>
          <p:cNvSpPr/>
          <p:nvPr/>
        </p:nvSpPr>
        <p:spPr>
          <a:xfrm>
            <a:off x="0" y="462420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3" name="Google Shape;233;p28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4" name="Google Shape;234;p28"/>
          <p:cNvSpPr/>
          <p:nvPr/>
        </p:nvSpPr>
        <p:spPr>
          <a:xfrm flipH="1">
            <a:off x="500950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5" name="Google Shape;235;p28"/>
          <p:cNvCxnSpPr/>
          <p:nvPr/>
        </p:nvCxnSpPr>
        <p:spPr>
          <a:xfrm>
            <a:off x="943745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964752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7" name="Google Shape;237;p28"/>
          <p:cNvSpPr txBox="1"/>
          <p:nvPr>
            <p:ph idx="3" type="body"/>
          </p:nvPr>
        </p:nvSpPr>
        <p:spPr>
          <a:xfrm>
            <a:off x="660250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8" name="Google Shape;238;p28"/>
          <p:cNvSpPr/>
          <p:nvPr/>
        </p:nvSpPr>
        <p:spPr>
          <a:xfrm flipH="1">
            <a:off x="3347625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28"/>
          <p:cNvCxnSpPr/>
          <p:nvPr/>
        </p:nvCxnSpPr>
        <p:spPr>
          <a:xfrm>
            <a:off x="3790420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8"/>
          <p:cNvSpPr txBox="1"/>
          <p:nvPr>
            <p:ph idx="4" type="body"/>
          </p:nvPr>
        </p:nvSpPr>
        <p:spPr>
          <a:xfrm>
            <a:off x="3811427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1" name="Google Shape;241;p28"/>
          <p:cNvSpPr txBox="1"/>
          <p:nvPr>
            <p:ph idx="5" type="body"/>
          </p:nvPr>
        </p:nvSpPr>
        <p:spPr>
          <a:xfrm>
            <a:off x="3506925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2" name="Google Shape;242;p28"/>
          <p:cNvSpPr/>
          <p:nvPr/>
        </p:nvSpPr>
        <p:spPr>
          <a:xfrm flipH="1">
            <a:off x="6194300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28"/>
          <p:cNvCxnSpPr/>
          <p:nvPr/>
        </p:nvCxnSpPr>
        <p:spPr>
          <a:xfrm>
            <a:off x="6637095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8"/>
          <p:cNvSpPr txBox="1"/>
          <p:nvPr>
            <p:ph idx="6" type="body"/>
          </p:nvPr>
        </p:nvSpPr>
        <p:spPr>
          <a:xfrm>
            <a:off x="6658102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5" name="Google Shape;245;p28"/>
          <p:cNvSpPr txBox="1"/>
          <p:nvPr>
            <p:ph idx="7" type="body"/>
          </p:nvPr>
        </p:nvSpPr>
        <p:spPr>
          <a:xfrm>
            <a:off x="6353600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6" name="Google Shape;246;p28"/>
          <p:cNvSpPr/>
          <p:nvPr/>
        </p:nvSpPr>
        <p:spPr>
          <a:xfrm flipH="1">
            <a:off x="9086325" y="1976525"/>
            <a:ext cx="2651700" cy="4343400"/>
          </a:xfrm>
          <a:prstGeom prst="snip1Rect">
            <a:avLst>
              <a:gd fmla="val 2878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Google Shape;247;p28"/>
          <p:cNvCxnSpPr/>
          <p:nvPr/>
        </p:nvCxnSpPr>
        <p:spPr>
          <a:xfrm>
            <a:off x="9529120" y="3745100"/>
            <a:ext cx="1766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8"/>
          <p:cNvSpPr txBox="1"/>
          <p:nvPr>
            <p:ph idx="8" type="body"/>
          </p:nvPr>
        </p:nvSpPr>
        <p:spPr>
          <a:xfrm>
            <a:off x="9550127" y="3036150"/>
            <a:ext cx="172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>
            <a:lvl1pPr indent="-31115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115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115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115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●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115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○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115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Char char="■"/>
              <a:defRPr b="1" i="0" sz="13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49" name="Google Shape;249;p28"/>
          <p:cNvSpPr txBox="1"/>
          <p:nvPr>
            <p:ph idx="9" type="body"/>
          </p:nvPr>
        </p:nvSpPr>
        <p:spPr>
          <a:xfrm>
            <a:off x="9245625" y="3962025"/>
            <a:ext cx="21867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●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○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Ubuntu"/>
              <a:buChar char="■"/>
              <a:defRPr i="0" sz="11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HalfImage">
  <p:cSld name="1_Title and Content_2_1_1_1_1_1_1_1_1_1_1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4241250" y="-83"/>
            <a:ext cx="6204496" cy="842939"/>
            <a:chOff x="0" y="6021550"/>
            <a:chExt cx="6359672" cy="908633"/>
          </a:xfrm>
        </p:grpSpPr>
        <p:cxnSp>
          <p:nvCxnSpPr>
            <p:cNvPr id="252" name="Google Shape;252;p29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9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9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55" name="Google Shape;255;p29"/>
          <p:cNvPicPr preferRelativeResize="0"/>
          <p:nvPr/>
        </p:nvPicPr>
        <p:blipFill rotWithShape="1">
          <a:blip r:embed="rId2">
            <a:alphaModFix/>
          </a:blip>
          <a:srcRect b="1625" l="0" r="0" t="1625"/>
          <a:stretch/>
        </p:blipFill>
        <p:spPr>
          <a:xfrm>
            <a:off x="11247120" y="6402492"/>
            <a:ext cx="669300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7" name="Google Shape;257;p29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grpSp>
        <p:nvGrpSpPr>
          <p:cNvPr id="258" name="Google Shape;258;p29"/>
          <p:cNvGrpSpPr/>
          <p:nvPr/>
        </p:nvGrpSpPr>
        <p:grpSpPr>
          <a:xfrm>
            <a:off x="0" y="5949375"/>
            <a:ext cx="6448597" cy="908625"/>
            <a:chOff x="0" y="6021550"/>
            <a:chExt cx="6569475" cy="908625"/>
          </a:xfrm>
        </p:grpSpPr>
        <p:cxnSp>
          <p:nvCxnSpPr>
            <p:cNvPr id="259" name="Google Shape;259;p29"/>
            <p:cNvCxnSpPr/>
            <p:nvPr/>
          </p:nvCxnSpPr>
          <p:spPr>
            <a:xfrm>
              <a:off x="0" y="6021550"/>
              <a:ext cx="472800" cy="4620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29"/>
            <p:cNvCxnSpPr/>
            <p:nvPr/>
          </p:nvCxnSpPr>
          <p:spPr>
            <a:xfrm>
              <a:off x="472875" y="6490075"/>
              <a:ext cx="5526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29"/>
            <p:cNvCxnSpPr/>
            <p:nvPr/>
          </p:nvCxnSpPr>
          <p:spPr>
            <a:xfrm>
              <a:off x="5999775" y="6490075"/>
              <a:ext cx="569700" cy="440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2" name="Google Shape;262;p29"/>
          <p:cNvSpPr/>
          <p:nvPr/>
        </p:nvSpPr>
        <p:spPr>
          <a:xfrm flipH="1">
            <a:off x="698350" y="2035250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 flipH="1">
            <a:off x="698350" y="3373850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 flipH="1">
            <a:off x="698350" y="4693475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3660000" dist="47625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2089000" y="2035250"/>
            <a:ext cx="51198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66" name="Google Shape;266;p29"/>
          <p:cNvSpPr txBox="1"/>
          <p:nvPr>
            <p:ph idx="3" type="body"/>
          </p:nvPr>
        </p:nvSpPr>
        <p:spPr>
          <a:xfrm>
            <a:off x="2089000" y="3291950"/>
            <a:ext cx="51198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67" name="Google Shape;267;p29"/>
          <p:cNvSpPr txBox="1"/>
          <p:nvPr>
            <p:ph idx="4" type="body"/>
          </p:nvPr>
        </p:nvSpPr>
        <p:spPr>
          <a:xfrm>
            <a:off x="2089000" y="4696325"/>
            <a:ext cx="51198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○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■"/>
              <a:defRPr i="0" sz="2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Mobile">
  <p:cSld name="1_Title and Content_2_1_1_1_1_1_1_1_1_1_1_1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0" name="Google Shape;270;p30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71" name="Google Shape;271;p30"/>
          <p:cNvSpPr/>
          <p:nvPr/>
        </p:nvSpPr>
        <p:spPr>
          <a:xfrm rot="10800000">
            <a:off x="9269400" y="-35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992060"/>
            <a:ext cx="4863240" cy="486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744475" y="1764475"/>
            <a:ext cx="47079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74" name="Google Shape;2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124" y="1359600"/>
            <a:ext cx="2555275" cy="51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/>
          <p:nvPr>
            <p:ph idx="3" type="pic"/>
          </p:nvPr>
        </p:nvSpPr>
        <p:spPr>
          <a:xfrm>
            <a:off x="8009650" y="1764475"/>
            <a:ext cx="2110800" cy="4480800"/>
          </a:xfrm>
          <a:prstGeom prst="roundRect">
            <a:avLst>
              <a:gd fmla="val 1179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FullsizeLaptop">
  <p:cSld name="1_Title and Content_2_1_1_1_1_1_1_1_1_1_1_1_1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9" name="Google Shape;279;p31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80" name="Google Shape;28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8387" y="1612775"/>
            <a:ext cx="8335227" cy="51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/>
          <p:nvPr>
            <p:ph idx="3" type="pic"/>
          </p:nvPr>
        </p:nvSpPr>
        <p:spPr>
          <a:xfrm>
            <a:off x="3149750" y="1980775"/>
            <a:ext cx="6137100" cy="4232100"/>
          </a:xfrm>
          <a:prstGeom prst="roundRect">
            <a:avLst>
              <a:gd fmla="val 2557" name="adj"/>
            </a:avLst>
          </a:prstGeom>
          <a:noFill/>
          <a:ln>
            <a:noFill/>
          </a:ln>
        </p:spPr>
      </p:sp>
      <p:grpSp>
        <p:nvGrpSpPr>
          <p:cNvPr id="282" name="Google Shape;282;p31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283" name="Google Shape;283;p31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31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31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eftShiftedLaptop">
  <p:cSld name="1_Title and Content_2_1_1_1_1_1_1_1_1_1_1_1_1_1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2">
            <a:alphaModFix/>
          </a:blip>
          <a:srcRect b="0" l="31043" r="0" t="0"/>
          <a:stretch/>
        </p:blipFill>
        <p:spPr>
          <a:xfrm>
            <a:off x="-175" y="1612775"/>
            <a:ext cx="5747651" cy="51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>
            <p:ph idx="1" type="body"/>
          </p:nvPr>
        </p:nvSpPr>
        <p:spPr>
          <a:xfrm>
            <a:off x="6502775" y="1764475"/>
            <a:ext cx="47079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91" name="Google Shape;291;p32"/>
          <p:cNvSpPr/>
          <p:nvPr>
            <p:ph idx="3" type="pic"/>
          </p:nvPr>
        </p:nvSpPr>
        <p:spPr>
          <a:xfrm>
            <a:off x="0" y="1980775"/>
            <a:ext cx="4784100" cy="4213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92" name="Google Shape;292;p32"/>
          <p:cNvGrpSpPr/>
          <p:nvPr/>
        </p:nvGrpSpPr>
        <p:grpSpPr>
          <a:xfrm flipH="1">
            <a:off x="-396" y="-257"/>
            <a:ext cx="5747871" cy="842939"/>
            <a:chOff x="0" y="6021550"/>
            <a:chExt cx="6359672" cy="908633"/>
          </a:xfrm>
        </p:grpSpPr>
        <p:cxnSp>
          <p:nvCxnSpPr>
            <p:cNvPr id="293" name="Google Shape;293;p32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32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32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argeLeftShiftedLaptop">
  <p:cSld name="1_Title and Content_2_1_1_1_1_1_1_1_1_1_1_1_1_1_1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8" name="Google Shape;298;p33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99" name="Google Shape;299;p33"/>
          <p:cNvPicPr preferRelativeResize="0"/>
          <p:nvPr/>
        </p:nvPicPr>
        <p:blipFill rotWithShape="1">
          <a:blip r:embed="rId2">
            <a:alphaModFix/>
          </a:blip>
          <a:srcRect b="19198" l="26820" r="0" t="0"/>
          <a:stretch/>
        </p:blipFill>
        <p:spPr>
          <a:xfrm>
            <a:off x="0" y="1612775"/>
            <a:ext cx="7684951" cy="52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7306100" y="1764475"/>
            <a:ext cx="43158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0378" y="1992050"/>
            <a:ext cx="4791627" cy="486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>
            <p:ph idx="3" type="pic"/>
          </p:nvPr>
        </p:nvSpPr>
        <p:spPr>
          <a:xfrm>
            <a:off x="0" y="2078175"/>
            <a:ext cx="6462000" cy="477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argeRightShiftedLaptop">
  <p:cSld name="1_Title and Content_2_1_1_1_1_1_1_1_1_1_1_1_1_1_1_1"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5" name="Google Shape;305;p34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06" name="Google Shape;306;p34"/>
          <p:cNvPicPr preferRelativeResize="0"/>
          <p:nvPr/>
        </p:nvPicPr>
        <p:blipFill rotWithShape="1">
          <a:blip r:embed="rId2">
            <a:alphaModFix/>
          </a:blip>
          <a:srcRect b="19198" l="9293" r="27483" t="0"/>
          <a:stretch/>
        </p:blipFill>
        <p:spPr>
          <a:xfrm>
            <a:off x="5552600" y="1612775"/>
            <a:ext cx="6639401" cy="52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746850" y="1764475"/>
            <a:ext cx="4315800" cy="4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●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○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700"/>
              <a:buFont typeface="Ubuntu"/>
              <a:buChar char="■"/>
              <a:defRPr i="0" sz="27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08" name="Google Shape;308;p34"/>
          <p:cNvSpPr/>
          <p:nvPr/>
        </p:nvSpPr>
        <p:spPr>
          <a:xfrm>
            <a:off x="0" y="4624200"/>
            <a:ext cx="2922600" cy="22338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4"/>
          <p:cNvSpPr/>
          <p:nvPr>
            <p:ph idx="3" type="pic"/>
          </p:nvPr>
        </p:nvSpPr>
        <p:spPr>
          <a:xfrm>
            <a:off x="6126325" y="2067350"/>
            <a:ext cx="6169500" cy="4881600"/>
          </a:xfrm>
          <a:prstGeom prst="roundRect">
            <a:avLst>
              <a:gd fmla="val 2557" name="adj"/>
            </a:avLst>
          </a:prstGeom>
          <a:noFill/>
          <a:ln>
            <a:noFill/>
          </a:ln>
        </p:spPr>
      </p:sp>
      <p:grpSp>
        <p:nvGrpSpPr>
          <p:cNvPr id="310" name="Google Shape;310;p34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311" name="Google Shape;311;p34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34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34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DownshiftedLaptop">
  <p:cSld name="1_Title and Content_2_1_1_1_1_1_1_1_1_1_1_1_1_1_1_1_1"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0" y="1428350"/>
            <a:ext cx="7105800" cy="54297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7" name="Google Shape;317;p35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2">
            <a:alphaModFix/>
          </a:blip>
          <a:srcRect b="49225" l="9297" r="0" t="0"/>
          <a:stretch/>
        </p:blipFill>
        <p:spPr>
          <a:xfrm>
            <a:off x="1006575" y="3069650"/>
            <a:ext cx="10948751" cy="378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744475" y="1764475"/>
            <a:ext cx="107442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Autofit/>
          </a:bodyPr>
          <a:lstStyle>
            <a:lvl1pPr indent="-355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55600" lvl="5" marL="2743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55600" lvl="6" marL="3200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●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55600" lvl="7" marL="3657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55600" lvl="8" marL="4114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■"/>
              <a:defRPr i="0" sz="20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20" name="Google Shape;320;p35"/>
          <p:cNvSpPr/>
          <p:nvPr>
            <p:ph idx="3" type="pic"/>
          </p:nvPr>
        </p:nvSpPr>
        <p:spPr>
          <a:xfrm>
            <a:off x="1656075" y="3593525"/>
            <a:ext cx="8886300" cy="3431100"/>
          </a:xfrm>
          <a:prstGeom prst="roundRect">
            <a:avLst>
              <a:gd fmla="val 76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_LargeLaptop">
  <p:cSld name="1_Title and Content_2_1_1_1_1_1_1_1_1_1_1_1_1_1_1_1_1_1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"/>
              <a:buNone/>
              <a:defRPr b="1" i="0" sz="31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3" name="Google Shape;323;p36"/>
          <p:cNvSpPr txBox="1"/>
          <p:nvPr>
            <p:ph idx="2" type="title"/>
          </p:nvPr>
        </p:nvSpPr>
        <p:spPr>
          <a:xfrm>
            <a:off x="548640" y="1051560"/>
            <a:ext cx="113301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900"/>
              <a:buFont typeface="Ubuntu"/>
              <a:buNone/>
              <a:defRPr i="1" sz="1900" u="none" cap="none" strike="noStrike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24" name="Google Shape;324;p36"/>
          <p:cNvPicPr preferRelativeResize="0"/>
          <p:nvPr/>
        </p:nvPicPr>
        <p:blipFill rotWithShape="1">
          <a:blip r:embed="rId2">
            <a:alphaModFix/>
          </a:blip>
          <a:srcRect b="36768" l="9297" r="0" t="0"/>
          <a:stretch/>
        </p:blipFill>
        <p:spPr>
          <a:xfrm>
            <a:off x="194200" y="1554300"/>
            <a:ext cx="12308552" cy="5303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/>
          <p:nvPr>
            <p:ph idx="3" type="pic"/>
          </p:nvPr>
        </p:nvSpPr>
        <p:spPr>
          <a:xfrm>
            <a:off x="941675" y="2153950"/>
            <a:ext cx="10001400" cy="4870800"/>
          </a:xfrm>
          <a:prstGeom prst="roundRect">
            <a:avLst>
              <a:gd fmla="val 765" name="adj"/>
            </a:avLst>
          </a:prstGeom>
          <a:noFill/>
          <a:ln>
            <a:noFill/>
          </a:ln>
        </p:spPr>
      </p:sp>
      <p:grpSp>
        <p:nvGrpSpPr>
          <p:cNvPr id="326" name="Google Shape;326;p36"/>
          <p:cNvGrpSpPr/>
          <p:nvPr/>
        </p:nvGrpSpPr>
        <p:grpSpPr>
          <a:xfrm>
            <a:off x="5987475" y="-83"/>
            <a:ext cx="6204496" cy="842939"/>
            <a:chOff x="0" y="6021550"/>
            <a:chExt cx="6359672" cy="908633"/>
          </a:xfrm>
        </p:grpSpPr>
        <p:cxnSp>
          <p:nvCxnSpPr>
            <p:cNvPr id="327" name="Google Shape;327;p36"/>
            <p:cNvCxnSpPr/>
            <p:nvPr/>
          </p:nvCxnSpPr>
          <p:spPr>
            <a:xfrm>
              <a:off x="0" y="6021550"/>
              <a:ext cx="501900" cy="482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36"/>
            <p:cNvCxnSpPr/>
            <p:nvPr/>
          </p:nvCxnSpPr>
          <p:spPr>
            <a:xfrm>
              <a:off x="501768" y="6499083"/>
              <a:ext cx="5287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36"/>
            <p:cNvCxnSpPr/>
            <p:nvPr/>
          </p:nvCxnSpPr>
          <p:spPr>
            <a:xfrm>
              <a:off x="5783672" y="6499083"/>
              <a:ext cx="576000" cy="431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er">
  <p:cSld name="1_Title and Content_2_1_1_1_1_1_1_1_1_1_1_1_1_1_1_1_1_1_1"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/>
          <p:nvPr>
            <p:ph type="title"/>
          </p:nvPr>
        </p:nvSpPr>
        <p:spPr>
          <a:xfrm>
            <a:off x="1804350" y="2897425"/>
            <a:ext cx="85833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Ubuntu"/>
              <a:buNone/>
              <a:defRPr b="1" i="0" sz="46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ahoma"/>
              <a:buNone/>
              <a:defRPr b="0" i="0" sz="1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12381750" cy="6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340" y="0"/>
            <a:ext cx="12400088" cy="69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 txBox="1"/>
          <p:nvPr>
            <p:ph type="title"/>
          </p:nvPr>
        </p:nvSpPr>
        <p:spPr>
          <a:xfrm>
            <a:off x="671050" y="2134250"/>
            <a:ext cx="7889700" cy="1642500"/>
          </a:xfrm>
          <a:prstGeom prst="rect">
            <a:avLst/>
          </a:prstGeom>
        </p:spPr>
        <p:txBody>
          <a:bodyPr anchorCtr="0" anchor="t" bIns="45700" lIns="121900" spcFirstLastPara="1" rIns="12190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&lt;Project Name&gt; Project Charter</a:t>
            </a:r>
            <a:endParaRPr/>
          </a:p>
        </p:txBody>
      </p:sp>
      <p:sp>
        <p:nvSpPr>
          <p:cNvPr id="340" name="Google Shape;340;p38"/>
          <p:cNvSpPr txBox="1"/>
          <p:nvPr>
            <p:ph idx="3" type="title"/>
          </p:nvPr>
        </p:nvSpPr>
        <p:spPr>
          <a:xfrm>
            <a:off x="671050" y="5118200"/>
            <a:ext cx="6051900" cy="339300"/>
          </a:xfrm>
          <a:prstGeom prst="rect">
            <a:avLst/>
          </a:prstGeom>
        </p:spPr>
        <p:txBody>
          <a:bodyPr anchorCtr="0" anchor="t" bIns="45700" lIns="121900" spcFirstLastPara="1" rIns="1219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Presenter | Date</a:t>
            </a:r>
            <a:endParaRPr sz="1800"/>
          </a:p>
        </p:txBody>
      </p:sp>
      <p:sp>
        <p:nvSpPr>
          <p:cNvPr id="341" name="Google Shape;341;p38"/>
          <p:cNvSpPr txBox="1"/>
          <p:nvPr>
            <p:ph idx="4" type="title"/>
          </p:nvPr>
        </p:nvSpPr>
        <p:spPr>
          <a:xfrm>
            <a:off x="671050" y="5457500"/>
            <a:ext cx="6051900" cy="339300"/>
          </a:xfrm>
          <a:prstGeom prst="rect">
            <a:avLst/>
          </a:prstGeom>
        </p:spPr>
        <p:txBody>
          <a:bodyPr anchorCtr="0" anchor="t" bIns="45700" lIns="121900" spcFirstLastPara="1" rIns="1219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800"/>
              <a:t>Presenter Title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What</a:t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418075" y="1440775"/>
            <a:ext cx="3514500" cy="45720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4240099" y="1440775"/>
            <a:ext cx="3514500" cy="45720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8062124" y="1440775"/>
            <a:ext cx="3514500" cy="45720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572005" y="1489953"/>
            <a:ext cx="3194100" cy="4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latin typeface="Ubuntu"/>
                <a:ea typeface="Ubuntu"/>
                <a:cs typeface="Ubuntu"/>
                <a:sym typeface="Ubuntu"/>
              </a:rPr>
              <a:t>Project Name: </a:t>
            </a: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4400295" y="1489957"/>
            <a:ext cx="3194100" cy="4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latin typeface="Ubuntu"/>
                <a:ea typeface="Ubuntu"/>
                <a:cs typeface="Ubuntu"/>
                <a:sym typeface="Ubuntu"/>
              </a:rPr>
              <a:t>Project Timeframe:</a:t>
            </a: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10 weeks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500">
                <a:latin typeface="Ubuntu"/>
                <a:ea typeface="Ubuntu"/>
                <a:cs typeface="Ubuntu"/>
                <a:sym typeface="Ubuntu"/>
              </a:rPr>
              <a:t>Sprint 0 (Initiation): </a:t>
            </a:r>
            <a:r>
              <a:rPr lang="en-US" sz="1500">
                <a:latin typeface="Ubuntu"/>
                <a:ea typeface="Ubuntu"/>
                <a:cs typeface="Ubuntu"/>
                <a:sym typeface="Ubuntu"/>
              </a:rPr>
              <a:t>1 Week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500">
                <a:latin typeface="Ubuntu"/>
                <a:ea typeface="Ubuntu"/>
                <a:cs typeface="Ubuntu"/>
                <a:sym typeface="Ubuntu"/>
              </a:rPr>
              <a:t>Implementation:</a:t>
            </a:r>
            <a:r>
              <a:rPr lang="en-US" sz="1500">
                <a:latin typeface="Ubuntu"/>
                <a:ea typeface="Ubuntu"/>
                <a:cs typeface="Ubuntu"/>
                <a:sym typeface="Ubuntu"/>
              </a:rPr>
              <a:t> 9 Weeks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300">
                <a:latin typeface="Ubuntu"/>
                <a:ea typeface="Ubuntu"/>
                <a:cs typeface="Ubuntu"/>
                <a:sym typeface="Ubuntu"/>
              </a:rPr>
            </a:b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8228610" y="1489957"/>
            <a:ext cx="3194100" cy="4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latin typeface="Ubuntu"/>
                <a:ea typeface="Ubuntu"/>
                <a:cs typeface="Ubuntu"/>
                <a:sym typeface="Ubuntu"/>
              </a:rPr>
              <a:t>Project Pitch: </a:t>
            </a: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Why</a:t>
            </a:r>
            <a:endParaRPr/>
          </a:p>
        </p:txBody>
      </p:sp>
      <p:sp>
        <p:nvSpPr>
          <p:cNvPr id="360" name="Google Shape;360;p40"/>
          <p:cNvSpPr/>
          <p:nvPr/>
        </p:nvSpPr>
        <p:spPr>
          <a:xfrm>
            <a:off x="651500" y="1226475"/>
            <a:ext cx="10794600" cy="50091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1" name="Google Shape;361;p40"/>
          <p:cNvSpPr txBox="1"/>
          <p:nvPr/>
        </p:nvSpPr>
        <p:spPr>
          <a:xfrm>
            <a:off x="811438" y="1430184"/>
            <a:ext cx="10523400" cy="4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300">
                <a:latin typeface="Ubuntu"/>
                <a:ea typeface="Ubuntu"/>
                <a:cs typeface="Ubuntu"/>
                <a:sym typeface="Ubuntu"/>
              </a:rPr>
              <a:t>Primary Goals:</a:t>
            </a:r>
            <a:endParaRPr sz="32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en-US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Why: Quantifiable Success Measures</a:t>
            </a:r>
            <a:endParaRPr/>
          </a:p>
        </p:txBody>
      </p:sp>
      <p:graphicFrame>
        <p:nvGraphicFramePr>
          <p:cNvPr id="368" name="Google Shape;368;p41"/>
          <p:cNvGraphicFramePr/>
          <p:nvPr/>
        </p:nvGraphicFramePr>
        <p:xfrm>
          <a:off x="470238" y="143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{0480D099-9913-4506-8ABD-8DC6C3CE9245}</a:tableStyleId>
              </a:tblPr>
              <a:tblGrid>
                <a:gridCol w="2008775"/>
                <a:gridCol w="2223625"/>
                <a:gridCol w="2223625"/>
                <a:gridCol w="2223625"/>
                <a:gridCol w="1949075"/>
              </a:tblGrid>
              <a:tr h="50412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 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Example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</a:tr>
              <a:tr h="7659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Measure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we will measure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Ex: Time it takes to book a reservation</a:t>
                      </a:r>
                      <a:endParaRPr i="1"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Visibility on discrepancies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Define categories of discrepancies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Eliminate paper forms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142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Source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source for measurement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Ex: Self-reported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Self-reported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Self-reported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37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Benchmark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the situation is now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Ex: 2-3 hours a week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No formal visibility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 categories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5 forms, 3 printed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252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Minimum Target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the minimum acceptable value for the measurement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Ex: 10 mins a week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Visibility for Warehouse, Quality, Planning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 consolidated categories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 form (print for records)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32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Desired Target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the desired target value for the measurement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Ex: 5 mins a week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Visibility for management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1C3B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 forms (all electronic)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Why: Quantifiable Success Measures</a:t>
            </a:r>
            <a:endParaRPr/>
          </a:p>
        </p:txBody>
      </p:sp>
      <p:graphicFrame>
        <p:nvGraphicFramePr>
          <p:cNvPr id="375" name="Google Shape;375;p42"/>
          <p:cNvGraphicFramePr/>
          <p:nvPr/>
        </p:nvGraphicFramePr>
        <p:xfrm>
          <a:off x="548638" y="142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{0480D099-9913-4506-8ABD-8DC6C3CE9245}</a:tableStyleId>
              </a:tblPr>
              <a:tblGrid>
                <a:gridCol w="1988800"/>
                <a:gridCol w="2201525"/>
                <a:gridCol w="2201525"/>
                <a:gridCol w="2201525"/>
                <a:gridCol w="1929700"/>
              </a:tblGrid>
              <a:tr h="52107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 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</a:tr>
              <a:tr h="6519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Measure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we will measure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725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Source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source for measurement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8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Benchmark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the situation is now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225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Minimum Target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the minimum acceptable value for the measurement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Desired Target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the desired target value for the measurement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Why: Quantifiable Success Measures</a:t>
            </a:r>
            <a:endParaRPr/>
          </a:p>
        </p:txBody>
      </p:sp>
      <p:sp>
        <p:nvSpPr>
          <p:cNvPr id="382" name="Google Shape;382;p43"/>
          <p:cNvSpPr/>
          <p:nvPr/>
        </p:nvSpPr>
        <p:spPr>
          <a:xfrm>
            <a:off x="2507597" y="1712300"/>
            <a:ext cx="2652300" cy="2711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20A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3" name="Google Shape;383;p43"/>
          <p:cNvSpPr/>
          <p:nvPr/>
        </p:nvSpPr>
        <p:spPr>
          <a:xfrm>
            <a:off x="416875" y="1712300"/>
            <a:ext cx="2652300" cy="2711100"/>
          </a:xfrm>
          <a:prstGeom prst="ellipse">
            <a:avLst/>
          </a:prstGeom>
          <a:noFill/>
          <a:ln cap="flat" cmpd="sng" w="9525">
            <a:solidFill>
              <a:srgbClr val="020A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1454113" y="3231882"/>
            <a:ext cx="2652300" cy="2711100"/>
          </a:xfrm>
          <a:prstGeom prst="ellipse">
            <a:avLst/>
          </a:prstGeom>
          <a:noFill/>
          <a:ln cap="flat" cmpd="sng" w="9525">
            <a:solidFill>
              <a:srgbClr val="020A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1099297" y="2328002"/>
            <a:ext cx="128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Ubuntu"/>
                <a:ea typeface="Ubuntu"/>
                <a:cs typeface="Ubuntu"/>
                <a:sym typeface="Ubuntu"/>
              </a:rPr>
              <a:t>Envision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3445220" y="2328002"/>
            <a:ext cx="89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Ubuntu"/>
                <a:ea typeface="Ubuntu"/>
                <a:cs typeface="Ubuntu"/>
                <a:sym typeface="Ubuntu"/>
              </a:rPr>
              <a:t>Build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7" name="Google Shape;387;p43"/>
          <p:cNvSpPr txBox="1"/>
          <p:nvPr/>
        </p:nvSpPr>
        <p:spPr>
          <a:xfrm>
            <a:off x="2170487" y="4351459"/>
            <a:ext cx="121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Ubuntu"/>
                <a:ea typeface="Ubuntu"/>
                <a:cs typeface="Ubuntu"/>
                <a:sym typeface="Ubuntu"/>
              </a:rPr>
              <a:t>Sponsor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8" name="Google Shape;388;p43"/>
          <p:cNvSpPr/>
          <p:nvPr/>
        </p:nvSpPr>
        <p:spPr>
          <a:xfrm>
            <a:off x="5564347" y="1712300"/>
            <a:ext cx="5966400" cy="16755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Appian Core Team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t/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9" name="Google Shape;389;p43"/>
          <p:cNvSpPr/>
          <p:nvPr/>
        </p:nvSpPr>
        <p:spPr>
          <a:xfrm>
            <a:off x="1011084" y="2934373"/>
            <a:ext cx="1287600" cy="246600"/>
          </a:xfrm>
          <a:prstGeom prst="roundRect">
            <a:avLst>
              <a:gd fmla="val 16667" name="adj"/>
            </a:avLst>
          </a:prstGeom>
          <a:solidFill>
            <a:srgbClr val="E7F1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 SMES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0" name="Google Shape;390;p43"/>
          <p:cNvSpPr/>
          <p:nvPr/>
        </p:nvSpPr>
        <p:spPr>
          <a:xfrm>
            <a:off x="3429664" y="2883279"/>
            <a:ext cx="1287600" cy="246600"/>
          </a:xfrm>
          <a:prstGeom prst="roundRect">
            <a:avLst>
              <a:gd fmla="val 16667" name="adj"/>
            </a:avLst>
          </a:prstGeom>
          <a:solidFill>
            <a:srgbClr val="E7F1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Appian Team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2102528" y="4906736"/>
            <a:ext cx="1287600" cy="462300"/>
          </a:xfrm>
          <a:prstGeom prst="roundRect">
            <a:avLst>
              <a:gd fmla="val 16667" name="adj"/>
            </a:avLst>
          </a:prstGeom>
          <a:solidFill>
            <a:srgbClr val="E7F1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Stakeholders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5564347" y="3607171"/>
            <a:ext cx="5966400" cy="12084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Stakeholders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5564347" y="5035010"/>
            <a:ext cx="5966400" cy="1208400"/>
          </a:xfrm>
          <a:prstGeom prst="rect">
            <a:avLst/>
          </a:prstGeom>
          <a:solidFill>
            <a:srgbClr val="E7F1FF"/>
          </a:solidFill>
          <a:ln cap="flat" cmpd="sng" w="9525">
            <a:solidFill>
              <a:srgbClr val="E7F1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SMEs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rPr b="1" lang="en-US" sz="15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Ubuntu"/>
              <a:buChar char="●"/>
            </a:pPr>
            <a:r>
              <a:t/>
            </a:r>
            <a:endParaRPr b="1"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>
            <p:ph type="title"/>
          </p:nvPr>
        </p:nvSpPr>
        <p:spPr>
          <a:xfrm>
            <a:off x="548640" y="548640"/>
            <a:ext cx="113301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When: Project Timeline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0" name="Google Shape;400;p44"/>
          <p:cNvCxnSpPr/>
          <p:nvPr/>
        </p:nvCxnSpPr>
        <p:spPr>
          <a:xfrm>
            <a:off x="733980" y="4487245"/>
            <a:ext cx="9855000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1" name="Google Shape;401;p44"/>
          <p:cNvSpPr/>
          <p:nvPr/>
        </p:nvSpPr>
        <p:spPr>
          <a:xfrm>
            <a:off x="10522062" y="4439448"/>
            <a:ext cx="93000" cy="93300"/>
          </a:xfrm>
          <a:prstGeom prst="ellipse">
            <a:avLst/>
          </a:prstGeom>
          <a:solidFill>
            <a:srgbClr val="FCB8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10548654" y="3063716"/>
            <a:ext cx="37500" cy="1399200"/>
          </a:xfrm>
          <a:prstGeom prst="rect">
            <a:avLst/>
          </a:prstGeom>
          <a:solidFill>
            <a:srgbClr val="FCB858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10258985" y="2447192"/>
            <a:ext cx="616500" cy="617400"/>
          </a:xfrm>
          <a:prstGeom prst="ellipse">
            <a:avLst/>
          </a:prstGeom>
          <a:solidFill>
            <a:srgbClr val="FCB858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3820964" y="4433650"/>
            <a:ext cx="93000" cy="933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44"/>
          <p:cNvSpPr/>
          <p:nvPr/>
        </p:nvSpPr>
        <p:spPr>
          <a:xfrm>
            <a:off x="3847556" y="3057918"/>
            <a:ext cx="37500" cy="1399200"/>
          </a:xfrm>
          <a:prstGeom prst="rect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44"/>
          <p:cNvSpPr/>
          <p:nvPr/>
        </p:nvSpPr>
        <p:spPr>
          <a:xfrm>
            <a:off x="3557887" y="2441394"/>
            <a:ext cx="616500" cy="6174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4"/>
          <p:cNvSpPr/>
          <p:nvPr/>
        </p:nvSpPr>
        <p:spPr>
          <a:xfrm>
            <a:off x="2106575" y="4439465"/>
            <a:ext cx="93000" cy="93300"/>
          </a:xfrm>
          <a:prstGeom prst="ellipse">
            <a:avLst/>
          </a:prstGeom>
          <a:solidFill>
            <a:srgbClr val="E7F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44"/>
          <p:cNvSpPr/>
          <p:nvPr/>
        </p:nvSpPr>
        <p:spPr>
          <a:xfrm>
            <a:off x="713994" y="3063733"/>
            <a:ext cx="37500" cy="1399200"/>
          </a:xfrm>
          <a:prstGeom prst="rect">
            <a:avLst/>
          </a:prstGeom>
          <a:solidFill>
            <a:srgbClr val="FCB858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4"/>
          <p:cNvSpPr/>
          <p:nvPr/>
        </p:nvSpPr>
        <p:spPr>
          <a:xfrm>
            <a:off x="1843498" y="1524100"/>
            <a:ext cx="616500" cy="617400"/>
          </a:xfrm>
          <a:prstGeom prst="ellipse">
            <a:avLst/>
          </a:prstGeom>
          <a:solidFill>
            <a:srgbClr val="E7F1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4"/>
          <p:cNvSpPr/>
          <p:nvPr/>
        </p:nvSpPr>
        <p:spPr>
          <a:xfrm>
            <a:off x="687402" y="4439465"/>
            <a:ext cx="93000" cy="93300"/>
          </a:xfrm>
          <a:prstGeom prst="ellipse">
            <a:avLst/>
          </a:prstGeom>
          <a:solidFill>
            <a:srgbClr val="FCB8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p44"/>
          <p:cNvSpPr/>
          <p:nvPr/>
        </p:nvSpPr>
        <p:spPr>
          <a:xfrm>
            <a:off x="424325" y="2449964"/>
            <a:ext cx="616500" cy="617400"/>
          </a:xfrm>
          <a:prstGeom prst="ellipse">
            <a:avLst/>
          </a:prstGeom>
          <a:solidFill>
            <a:srgbClr val="FCB858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44"/>
          <p:cNvSpPr/>
          <p:nvPr/>
        </p:nvSpPr>
        <p:spPr>
          <a:xfrm>
            <a:off x="652750" y="2628533"/>
            <a:ext cx="233100" cy="284700"/>
          </a:xfrm>
          <a:custGeom>
            <a:rect b="b" l="l" r="r" t="t"/>
            <a:pathLst>
              <a:path extrusionOk="0" h="120000" w="120000">
                <a:moveTo>
                  <a:pt x="53333" y="65455"/>
                </a:moveTo>
                <a:lnTo>
                  <a:pt x="53333" y="60000"/>
                </a:lnTo>
                <a:lnTo>
                  <a:pt x="63333" y="60000"/>
                </a:lnTo>
                <a:cubicBezTo>
                  <a:pt x="65177" y="60000"/>
                  <a:pt x="66666" y="58777"/>
                  <a:pt x="66666" y="57272"/>
                </a:cubicBezTo>
                <a:lnTo>
                  <a:pt x="66666" y="16361"/>
                </a:lnTo>
                <a:lnTo>
                  <a:pt x="110777" y="16361"/>
                </a:lnTo>
                <a:lnTo>
                  <a:pt x="93811" y="39505"/>
                </a:lnTo>
                <a:lnTo>
                  <a:pt x="93855" y="39527"/>
                </a:lnTo>
                <a:cubicBezTo>
                  <a:pt x="93555" y="39938"/>
                  <a:pt x="93333" y="40400"/>
                  <a:pt x="93333" y="40911"/>
                </a:cubicBezTo>
                <a:cubicBezTo>
                  <a:pt x="93333" y="41427"/>
                  <a:pt x="93555" y="41877"/>
                  <a:pt x="93855" y="42288"/>
                </a:cubicBezTo>
                <a:lnTo>
                  <a:pt x="93811" y="42311"/>
                </a:lnTo>
                <a:lnTo>
                  <a:pt x="110777" y="65455"/>
                </a:lnTo>
                <a:cubicBezTo>
                  <a:pt x="110777" y="65455"/>
                  <a:pt x="53333" y="65455"/>
                  <a:pt x="53333" y="65455"/>
                </a:cubicBezTo>
                <a:close/>
                <a:moveTo>
                  <a:pt x="6666" y="5455"/>
                </a:moveTo>
                <a:lnTo>
                  <a:pt x="60000" y="5455"/>
                </a:lnTo>
                <a:lnTo>
                  <a:pt x="60000" y="54544"/>
                </a:lnTo>
                <a:lnTo>
                  <a:pt x="6666" y="54544"/>
                </a:lnTo>
                <a:cubicBezTo>
                  <a:pt x="6666" y="54544"/>
                  <a:pt x="6666" y="5455"/>
                  <a:pt x="6666" y="5455"/>
                </a:cubicBezTo>
                <a:close/>
                <a:moveTo>
                  <a:pt x="119522" y="66777"/>
                </a:moveTo>
                <a:lnTo>
                  <a:pt x="100555" y="40911"/>
                </a:lnTo>
                <a:lnTo>
                  <a:pt x="119522" y="15038"/>
                </a:lnTo>
                <a:lnTo>
                  <a:pt x="119477" y="15016"/>
                </a:lnTo>
                <a:cubicBezTo>
                  <a:pt x="119777" y="14605"/>
                  <a:pt x="120000" y="14150"/>
                  <a:pt x="120000" y="13638"/>
                </a:cubicBezTo>
                <a:cubicBezTo>
                  <a:pt x="120000" y="12127"/>
                  <a:pt x="118511" y="10911"/>
                  <a:pt x="116666" y="10911"/>
                </a:cubicBezTo>
                <a:lnTo>
                  <a:pt x="66666" y="10911"/>
                </a:lnTo>
                <a:lnTo>
                  <a:pt x="66666" y="2727"/>
                </a:lnTo>
                <a:cubicBezTo>
                  <a:pt x="66666" y="1222"/>
                  <a:pt x="65177" y="0"/>
                  <a:pt x="63333" y="0"/>
                </a:cubicBezTo>
                <a:lnTo>
                  <a:pt x="3333" y="0"/>
                </a:lnTo>
                <a:cubicBezTo>
                  <a:pt x="148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1488" y="120000"/>
                  <a:pt x="3333" y="120000"/>
                </a:cubicBezTo>
                <a:cubicBezTo>
                  <a:pt x="5177" y="120000"/>
                  <a:pt x="6666" y="118777"/>
                  <a:pt x="6666" y="117272"/>
                </a:cubicBezTo>
                <a:lnTo>
                  <a:pt x="6666" y="60000"/>
                </a:lnTo>
                <a:lnTo>
                  <a:pt x="46666" y="60000"/>
                </a:lnTo>
                <a:lnTo>
                  <a:pt x="46666" y="68183"/>
                </a:lnTo>
                <a:cubicBezTo>
                  <a:pt x="46666" y="69688"/>
                  <a:pt x="48155" y="70911"/>
                  <a:pt x="50000" y="70911"/>
                </a:cubicBezTo>
                <a:lnTo>
                  <a:pt x="116666" y="70911"/>
                </a:lnTo>
                <a:cubicBezTo>
                  <a:pt x="118511" y="70911"/>
                  <a:pt x="120000" y="69688"/>
                  <a:pt x="120000" y="68183"/>
                </a:cubicBezTo>
                <a:cubicBezTo>
                  <a:pt x="120000" y="67672"/>
                  <a:pt x="119777" y="67211"/>
                  <a:pt x="119477" y="66800"/>
                </a:cubicBezTo>
                <a:cubicBezTo>
                  <a:pt x="119477" y="66800"/>
                  <a:pt x="119522" y="66777"/>
                  <a:pt x="119522" y="667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20A5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44"/>
          <p:cNvSpPr/>
          <p:nvPr/>
        </p:nvSpPr>
        <p:spPr>
          <a:xfrm>
            <a:off x="5444074" y="4439482"/>
            <a:ext cx="93000" cy="933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44"/>
          <p:cNvSpPr/>
          <p:nvPr/>
        </p:nvSpPr>
        <p:spPr>
          <a:xfrm>
            <a:off x="5470667" y="2141415"/>
            <a:ext cx="37500" cy="2327400"/>
          </a:xfrm>
          <a:prstGeom prst="rect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44"/>
          <p:cNvSpPr/>
          <p:nvPr/>
        </p:nvSpPr>
        <p:spPr>
          <a:xfrm>
            <a:off x="5180998" y="1524117"/>
            <a:ext cx="616500" cy="6174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4"/>
          <p:cNvSpPr/>
          <p:nvPr/>
        </p:nvSpPr>
        <p:spPr>
          <a:xfrm>
            <a:off x="2133167" y="2127878"/>
            <a:ext cx="37500" cy="2327400"/>
          </a:xfrm>
          <a:prstGeom prst="rect">
            <a:avLst/>
          </a:prstGeom>
          <a:solidFill>
            <a:srgbClr val="E7F1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4"/>
          <p:cNvSpPr/>
          <p:nvPr/>
        </p:nvSpPr>
        <p:spPr>
          <a:xfrm>
            <a:off x="10398170" y="2605621"/>
            <a:ext cx="321000" cy="321900"/>
          </a:xfrm>
          <a:custGeom>
            <a:rect b="b" l="l" r="r" t="t"/>
            <a:pathLst>
              <a:path extrusionOk="0" h="120000" w="120000">
                <a:moveTo>
                  <a:pt x="65457" y="57272"/>
                </a:moveTo>
                <a:cubicBezTo>
                  <a:pt x="66965" y="57272"/>
                  <a:pt x="68183" y="56055"/>
                  <a:pt x="68183" y="54544"/>
                </a:cubicBezTo>
                <a:cubicBezTo>
                  <a:pt x="68183" y="53038"/>
                  <a:pt x="66965" y="51816"/>
                  <a:pt x="65457" y="51816"/>
                </a:cubicBezTo>
                <a:cubicBezTo>
                  <a:pt x="63949" y="51816"/>
                  <a:pt x="62725" y="53038"/>
                  <a:pt x="62725" y="54544"/>
                </a:cubicBezTo>
                <a:cubicBezTo>
                  <a:pt x="62725" y="56055"/>
                  <a:pt x="63949" y="57272"/>
                  <a:pt x="65457" y="57272"/>
                </a:cubicBezTo>
                <a:moveTo>
                  <a:pt x="90019" y="27272"/>
                </a:moveTo>
                <a:cubicBezTo>
                  <a:pt x="91528" y="27272"/>
                  <a:pt x="92745" y="28494"/>
                  <a:pt x="92745" y="30000"/>
                </a:cubicBezTo>
                <a:cubicBezTo>
                  <a:pt x="92745" y="31511"/>
                  <a:pt x="91528" y="32727"/>
                  <a:pt x="90019" y="32727"/>
                </a:cubicBezTo>
                <a:cubicBezTo>
                  <a:pt x="88511" y="32727"/>
                  <a:pt x="87288" y="31511"/>
                  <a:pt x="87288" y="30000"/>
                </a:cubicBezTo>
                <a:cubicBezTo>
                  <a:pt x="87288" y="28494"/>
                  <a:pt x="88511" y="27272"/>
                  <a:pt x="90019" y="27272"/>
                </a:cubicBezTo>
                <a:moveTo>
                  <a:pt x="90019" y="38183"/>
                </a:moveTo>
                <a:cubicBezTo>
                  <a:pt x="94538" y="38183"/>
                  <a:pt x="98203" y="34516"/>
                  <a:pt x="98203" y="30000"/>
                </a:cubicBezTo>
                <a:cubicBezTo>
                  <a:pt x="98203" y="25483"/>
                  <a:pt x="94538" y="21822"/>
                  <a:pt x="90019" y="21822"/>
                </a:cubicBezTo>
                <a:cubicBezTo>
                  <a:pt x="85495" y="21822"/>
                  <a:pt x="81830" y="25483"/>
                  <a:pt x="81830" y="30000"/>
                </a:cubicBezTo>
                <a:cubicBezTo>
                  <a:pt x="81830" y="34516"/>
                  <a:pt x="85495" y="38183"/>
                  <a:pt x="90019" y="38183"/>
                </a:cubicBezTo>
                <a:moveTo>
                  <a:pt x="73646" y="65455"/>
                </a:moveTo>
                <a:cubicBezTo>
                  <a:pt x="75155" y="65455"/>
                  <a:pt x="76372" y="64233"/>
                  <a:pt x="76372" y="62727"/>
                </a:cubicBezTo>
                <a:cubicBezTo>
                  <a:pt x="76372" y="61222"/>
                  <a:pt x="75155" y="60000"/>
                  <a:pt x="73646" y="60000"/>
                </a:cubicBezTo>
                <a:cubicBezTo>
                  <a:pt x="72133" y="60000"/>
                  <a:pt x="70915" y="61222"/>
                  <a:pt x="70915" y="62727"/>
                </a:cubicBezTo>
                <a:cubicBezTo>
                  <a:pt x="70915" y="64233"/>
                  <a:pt x="72133" y="65455"/>
                  <a:pt x="73646" y="65455"/>
                </a:cubicBezTo>
                <a:moveTo>
                  <a:pt x="57268" y="43638"/>
                </a:moveTo>
                <a:cubicBezTo>
                  <a:pt x="55760" y="43638"/>
                  <a:pt x="54542" y="44855"/>
                  <a:pt x="54542" y="46366"/>
                </a:cubicBezTo>
                <a:cubicBezTo>
                  <a:pt x="54542" y="47872"/>
                  <a:pt x="55760" y="49088"/>
                  <a:pt x="57268" y="49088"/>
                </a:cubicBezTo>
                <a:cubicBezTo>
                  <a:pt x="58776" y="49088"/>
                  <a:pt x="59999" y="47872"/>
                  <a:pt x="59999" y="46366"/>
                </a:cubicBezTo>
                <a:cubicBezTo>
                  <a:pt x="59999" y="44855"/>
                  <a:pt x="58776" y="43638"/>
                  <a:pt x="57268" y="43638"/>
                </a:cubicBezTo>
                <a:moveTo>
                  <a:pt x="9777" y="110233"/>
                </a:moveTo>
                <a:lnTo>
                  <a:pt x="19639" y="85511"/>
                </a:lnTo>
                <a:cubicBezTo>
                  <a:pt x="20965" y="87966"/>
                  <a:pt x="22610" y="90294"/>
                  <a:pt x="24539" y="92455"/>
                </a:cubicBezTo>
                <a:cubicBezTo>
                  <a:pt x="27453" y="95722"/>
                  <a:pt x="30833" y="98394"/>
                  <a:pt x="34493" y="100377"/>
                </a:cubicBezTo>
                <a:cubicBezTo>
                  <a:pt x="34493" y="100377"/>
                  <a:pt x="9777" y="110233"/>
                  <a:pt x="9777" y="110233"/>
                </a:cubicBezTo>
                <a:close/>
                <a:moveTo>
                  <a:pt x="21153" y="67000"/>
                </a:moveTo>
                <a:lnTo>
                  <a:pt x="0" y="120000"/>
                </a:lnTo>
                <a:lnTo>
                  <a:pt x="53034" y="98861"/>
                </a:lnTo>
                <a:cubicBezTo>
                  <a:pt x="52089" y="98972"/>
                  <a:pt x="51144" y="99022"/>
                  <a:pt x="50205" y="99022"/>
                </a:cubicBezTo>
                <a:cubicBezTo>
                  <a:pt x="33980" y="99022"/>
                  <a:pt x="19286" y="83344"/>
                  <a:pt x="21153" y="67000"/>
                </a:cubicBezTo>
                <a:moveTo>
                  <a:pt x="91710" y="59205"/>
                </a:moveTo>
                <a:cubicBezTo>
                  <a:pt x="90628" y="60283"/>
                  <a:pt x="88932" y="62061"/>
                  <a:pt x="86958" y="64122"/>
                </a:cubicBezTo>
                <a:cubicBezTo>
                  <a:pt x="83441" y="67800"/>
                  <a:pt x="78034" y="73450"/>
                  <a:pt x="74819" y="76405"/>
                </a:cubicBezTo>
                <a:lnTo>
                  <a:pt x="43621" y="45227"/>
                </a:lnTo>
                <a:cubicBezTo>
                  <a:pt x="46580" y="42016"/>
                  <a:pt x="52237" y="36611"/>
                  <a:pt x="55913" y="33100"/>
                </a:cubicBezTo>
                <a:cubicBezTo>
                  <a:pt x="57979" y="31127"/>
                  <a:pt x="59755" y="29433"/>
                  <a:pt x="60836" y="28350"/>
                </a:cubicBezTo>
                <a:cubicBezTo>
                  <a:pt x="75598" y="13594"/>
                  <a:pt x="103979" y="5516"/>
                  <a:pt x="114593" y="5455"/>
                </a:cubicBezTo>
                <a:cubicBezTo>
                  <a:pt x="114570" y="14288"/>
                  <a:pt x="107127" y="43800"/>
                  <a:pt x="91710" y="59205"/>
                </a:cubicBezTo>
                <a:moveTo>
                  <a:pt x="71006" y="80905"/>
                </a:moveTo>
                <a:cubicBezTo>
                  <a:pt x="69014" y="88183"/>
                  <a:pt x="66385" y="94844"/>
                  <a:pt x="63477" y="100194"/>
                </a:cubicBezTo>
                <a:cubicBezTo>
                  <a:pt x="62276" y="96966"/>
                  <a:pt x="60563" y="93322"/>
                  <a:pt x="58127" y="89500"/>
                </a:cubicBezTo>
                <a:cubicBezTo>
                  <a:pt x="57108" y="87905"/>
                  <a:pt x="55361" y="86977"/>
                  <a:pt x="53523" y="86977"/>
                </a:cubicBezTo>
                <a:cubicBezTo>
                  <a:pt x="53091" y="86977"/>
                  <a:pt x="52652" y="87027"/>
                  <a:pt x="52220" y="87133"/>
                </a:cubicBezTo>
                <a:cubicBezTo>
                  <a:pt x="51161" y="87394"/>
                  <a:pt x="50074" y="87527"/>
                  <a:pt x="48999" y="87527"/>
                </a:cubicBezTo>
                <a:cubicBezTo>
                  <a:pt x="44987" y="87527"/>
                  <a:pt x="41071" y="85733"/>
                  <a:pt x="37679" y="82344"/>
                </a:cubicBezTo>
                <a:cubicBezTo>
                  <a:pt x="33354" y="78022"/>
                  <a:pt x="31647" y="72855"/>
                  <a:pt x="32888" y="67811"/>
                </a:cubicBezTo>
                <a:cubicBezTo>
                  <a:pt x="33445" y="65538"/>
                  <a:pt x="32489" y="63166"/>
                  <a:pt x="30520" y="61911"/>
                </a:cubicBezTo>
                <a:cubicBezTo>
                  <a:pt x="26690" y="59477"/>
                  <a:pt x="23048" y="57766"/>
                  <a:pt x="19815" y="56572"/>
                </a:cubicBezTo>
                <a:cubicBezTo>
                  <a:pt x="25171" y="53655"/>
                  <a:pt x="31835" y="51033"/>
                  <a:pt x="39119" y="49038"/>
                </a:cubicBezTo>
                <a:cubicBezTo>
                  <a:pt x="39267" y="49000"/>
                  <a:pt x="39387" y="48905"/>
                  <a:pt x="39529" y="48850"/>
                </a:cubicBezTo>
                <a:lnTo>
                  <a:pt x="71194" y="80500"/>
                </a:lnTo>
                <a:cubicBezTo>
                  <a:pt x="71142" y="80638"/>
                  <a:pt x="71046" y="80755"/>
                  <a:pt x="71006" y="80905"/>
                </a:cubicBezTo>
                <a:moveTo>
                  <a:pt x="119066" y="927"/>
                </a:moveTo>
                <a:cubicBezTo>
                  <a:pt x="118446" y="305"/>
                  <a:pt x="116921" y="0"/>
                  <a:pt x="114713" y="0"/>
                </a:cubicBezTo>
                <a:cubicBezTo>
                  <a:pt x="103183" y="0"/>
                  <a:pt x="73083" y="8394"/>
                  <a:pt x="56978" y="24494"/>
                </a:cubicBezTo>
                <a:cubicBezTo>
                  <a:pt x="53182" y="28288"/>
                  <a:pt x="40599" y="39861"/>
                  <a:pt x="37679" y="43777"/>
                </a:cubicBezTo>
                <a:cubicBezTo>
                  <a:pt x="28232" y="46366"/>
                  <a:pt x="14477" y="51538"/>
                  <a:pt x="6806" y="59205"/>
                </a:cubicBezTo>
                <a:cubicBezTo>
                  <a:pt x="6806" y="59205"/>
                  <a:pt x="16168" y="59238"/>
                  <a:pt x="27589" y="66511"/>
                </a:cubicBezTo>
                <a:cubicBezTo>
                  <a:pt x="25928" y="73277"/>
                  <a:pt x="28033" y="80416"/>
                  <a:pt x="33821" y="86200"/>
                </a:cubicBezTo>
                <a:cubicBezTo>
                  <a:pt x="38328" y="90705"/>
                  <a:pt x="43661" y="92983"/>
                  <a:pt x="48999" y="92983"/>
                </a:cubicBezTo>
                <a:cubicBezTo>
                  <a:pt x="50513" y="92983"/>
                  <a:pt x="52026" y="92800"/>
                  <a:pt x="53523" y="92427"/>
                </a:cubicBezTo>
                <a:cubicBezTo>
                  <a:pt x="60796" y="103844"/>
                  <a:pt x="60836" y="113200"/>
                  <a:pt x="60836" y="113200"/>
                </a:cubicBezTo>
                <a:cubicBezTo>
                  <a:pt x="68508" y="105533"/>
                  <a:pt x="73686" y="91783"/>
                  <a:pt x="76270" y="82344"/>
                </a:cubicBezTo>
                <a:cubicBezTo>
                  <a:pt x="80191" y="79427"/>
                  <a:pt x="91772" y="66855"/>
                  <a:pt x="95568" y="63061"/>
                </a:cubicBezTo>
                <a:cubicBezTo>
                  <a:pt x="114752" y="43888"/>
                  <a:pt x="122925" y="4783"/>
                  <a:pt x="119066" y="9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20A5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44"/>
          <p:cNvSpPr txBox="1"/>
          <p:nvPr/>
        </p:nvSpPr>
        <p:spPr>
          <a:xfrm>
            <a:off x="3985179" y="3374938"/>
            <a:ext cx="11289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Sprint 1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9" name="Google Shape;419;p44"/>
          <p:cNvSpPr txBox="1"/>
          <p:nvPr/>
        </p:nvSpPr>
        <p:spPr>
          <a:xfrm>
            <a:off x="885847" y="3380750"/>
            <a:ext cx="9576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Project 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Planning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0" name="Google Shape;420;p44"/>
          <p:cNvSpPr txBox="1"/>
          <p:nvPr/>
        </p:nvSpPr>
        <p:spPr>
          <a:xfrm>
            <a:off x="5623643" y="3380770"/>
            <a:ext cx="9108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Sprint 2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1" name="Google Shape;421;p44"/>
          <p:cNvSpPr txBox="1"/>
          <p:nvPr/>
        </p:nvSpPr>
        <p:spPr>
          <a:xfrm>
            <a:off x="2306219" y="3380753"/>
            <a:ext cx="18558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Initiation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44"/>
          <p:cNvSpPr/>
          <p:nvPr/>
        </p:nvSpPr>
        <p:spPr>
          <a:xfrm>
            <a:off x="7141187" y="4433650"/>
            <a:ext cx="93000" cy="933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44"/>
          <p:cNvSpPr/>
          <p:nvPr/>
        </p:nvSpPr>
        <p:spPr>
          <a:xfrm>
            <a:off x="7167779" y="3057918"/>
            <a:ext cx="37500" cy="1399200"/>
          </a:xfrm>
          <a:prstGeom prst="rect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4"/>
          <p:cNvSpPr/>
          <p:nvPr/>
        </p:nvSpPr>
        <p:spPr>
          <a:xfrm>
            <a:off x="6878110" y="2441394"/>
            <a:ext cx="616500" cy="6174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4"/>
          <p:cNvSpPr txBox="1"/>
          <p:nvPr/>
        </p:nvSpPr>
        <p:spPr>
          <a:xfrm>
            <a:off x="7305402" y="3374938"/>
            <a:ext cx="11289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Sprint 3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6" name="Google Shape;426;p44"/>
          <p:cNvSpPr/>
          <p:nvPr/>
        </p:nvSpPr>
        <p:spPr>
          <a:xfrm>
            <a:off x="1990999" y="1686509"/>
            <a:ext cx="321600" cy="292800"/>
          </a:xfrm>
          <a:custGeom>
            <a:rect b="b" l="l" r="r" t="t"/>
            <a:pathLst>
              <a:path extrusionOk="0" h="120000" w="120000">
                <a:moveTo>
                  <a:pt x="5644" y="114000"/>
                </a:moveTo>
                <a:cubicBezTo>
                  <a:pt x="6988" y="103750"/>
                  <a:pt x="15288" y="99572"/>
                  <a:pt x="23283" y="96450"/>
                </a:cubicBezTo>
                <a:cubicBezTo>
                  <a:pt x="28644" y="94927"/>
                  <a:pt x="38244" y="88727"/>
                  <a:pt x="38244" y="75372"/>
                </a:cubicBezTo>
                <a:cubicBezTo>
                  <a:pt x="38244" y="63944"/>
                  <a:pt x="33961" y="58372"/>
                  <a:pt x="31655" y="55383"/>
                </a:cubicBezTo>
                <a:cubicBezTo>
                  <a:pt x="31366" y="55011"/>
                  <a:pt x="31105" y="54677"/>
                  <a:pt x="30900" y="54366"/>
                </a:cubicBezTo>
                <a:cubicBezTo>
                  <a:pt x="30833" y="54272"/>
                  <a:pt x="30766" y="54177"/>
                  <a:pt x="30700" y="54083"/>
                </a:cubicBezTo>
                <a:cubicBezTo>
                  <a:pt x="30505" y="53677"/>
                  <a:pt x="29427" y="50983"/>
                  <a:pt x="30850" y="44505"/>
                </a:cubicBezTo>
                <a:cubicBezTo>
                  <a:pt x="31133" y="43205"/>
                  <a:pt x="31016" y="41838"/>
                  <a:pt x="30516" y="40622"/>
                </a:cubicBezTo>
                <a:cubicBezTo>
                  <a:pt x="29161" y="37338"/>
                  <a:pt x="25572" y="28616"/>
                  <a:pt x="27972" y="22155"/>
                </a:cubicBezTo>
                <a:cubicBezTo>
                  <a:pt x="31216" y="13394"/>
                  <a:pt x="34111" y="11661"/>
                  <a:pt x="39361" y="9122"/>
                </a:cubicBezTo>
                <a:cubicBezTo>
                  <a:pt x="39622" y="8994"/>
                  <a:pt x="39872" y="8844"/>
                  <a:pt x="40111" y="8677"/>
                </a:cubicBezTo>
                <a:cubicBezTo>
                  <a:pt x="41433" y="7738"/>
                  <a:pt x="45738" y="6000"/>
                  <a:pt x="50161" y="6000"/>
                </a:cubicBezTo>
                <a:cubicBezTo>
                  <a:pt x="52594" y="6000"/>
                  <a:pt x="54666" y="6511"/>
                  <a:pt x="56316" y="7516"/>
                </a:cubicBezTo>
                <a:cubicBezTo>
                  <a:pt x="58283" y="8716"/>
                  <a:pt x="60138" y="10933"/>
                  <a:pt x="62822" y="17850"/>
                </a:cubicBezTo>
                <a:cubicBezTo>
                  <a:pt x="66616" y="27633"/>
                  <a:pt x="65666" y="35983"/>
                  <a:pt x="63038" y="39922"/>
                </a:cubicBezTo>
                <a:cubicBezTo>
                  <a:pt x="62083" y="41344"/>
                  <a:pt x="61755" y="43161"/>
                  <a:pt x="62133" y="44877"/>
                </a:cubicBezTo>
                <a:cubicBezTo>
                  <a:pt x="63455" y="50911"/>
                  <a:pt x="62483" y="53344"/>
                  <a:pt x="62277" y="53772"/>
                </a:cubicBezTo>
                <a:cubicBezTo>
                  <a:pt x="62116" y="53955"/>
                  <a:pt x="61961" y="54155"/>
                  <a:pt x="61827" y="54366"/>
                </a:cubicBezTo>
                <a:cubicBezTo>
                  <a:pt x="61616" y="54677"/>
                  <a:pt x="61355" y="55011"/>
                  <a:pt x="61066" y="55383"/>
                </a:cubicBezTo>
                <a:cubicBezTo>
                  <a:pt x="58766" y="58372"/>
                  <a:pt x="54477" y="63944"/>
                  <a:pt x="54477" y="75372"/>
                </a:cubicBezTo>
                <a:cubicBezTo>
                  <a:pt x="54477" y="88733"/>
                  <a:pt x="64083" y="94927"/>
                  <a:pt x="69444" y="96450"/>
                </a:cubicBezTo>
                <a:cubicBezTo>
                  <a:pt x="77361" y="99533"/>
                  <a:pt x="85733" y="103694"/>
                  <a:pt x="87083" y="114000"/>
                </a:cubicBezTo>
                <a:cubicBezTo>
                  <a:pt x="87083" y="114000"/>
                  <a:pt x="5644" y="114000"/>
                  <a:pt x="5644" y="114000"/>
                </a:cubicBezTo>
                <a:close/>
                <a:moveTo>
                  <a:pt x="71011" y="90700"/>
                </a:moveTo>
                <a:cubicBezTo>
                  <a:pt x="71011" y="90700"/>
                  <a:pt x="59933" y="87850"/>
                  <a:pt x="59933" y="75372"/>
                </a:cubicBezTo>
                <a:cubicBezTo>
                  <a:pt x="59933" y="64416"/>
                  <a:pt x="64483" y="60555"/>
                  <a:pt x="66238" y="57888"/>
                </a:cubicBezTo>
                <a:cubicBezTo>
                  <a:pt x="66238" y="57888"/>
                  <a:pt x="69850" y="54477"/>
                  <a:pt x="67433" y="43472"/>
                </a:cubicBezTo>
                <a:cubicBezTo>
                  <a:pt x="71461" y="37444"/>
                  <a:pt x="72216" y="26783"/>
                  <a:pt x="67838" y="15494"/>
                </a:cubicBezTo>
                <a:cubicBezTo>
                  <a:pt x="65088" y="8411"/>
                  <a:pt x="62661" y="4527"/>
                  <a:pt x="58961" y="2272"/>
                </a:cubicBezTo>
                <a:cubicBezTo>
                  <a:pt x="56244" y="616"/>
                  <a:pt x="53161" y="0"/>
                  <a:pt x="50161" y="0"/>
                </a:cubicBezTo>
                <a:cubicBezTo>
                  <a:pt x="44572" y="0"/>
                  <a:pt x="39277" y="2133"/>
                  <a:pt x="37166" y="3627"/>
                </a:cubicBezTo>
                <a:cubicBezTo>
                  <a:pt x="30977" y="6622"/>
                  <a:pt x="26822" y="9377"/>
                  <a:pt x="22922" y="19883"/>
                </a:cubicBezTo>
                <a:cubicBezTo>
                  <a:pt x="19755" y="28411"/>
                  <a:pt x="23561" y="38283"/>
                  <a:pt x="25544" y="43094"/>
                </a:cubicBezTo>
                <a:cubicBezTo>
                  <a:pt x="23127" y="54105"/>
                  <a:pt x="26483" y="57888"/>
                  <a:pt x="26483" y="57888"/>
                </a:cubicBezTo>
                <a:cubicBezTo>
                  <a:pt x="28238" y="60555"/>
                  <a:pt x="32794" y="64416"/>
                  <a:pt x="32794" y="75372"/>
                </a:cubicBezTo>
                <a:cubicBezTo>
                  <a:pt x="32794" y="87850"/>
                  <a:pt x="21716" y="90700"/>
                  <a:pt x="21716" y="90700"/>
                </a:cubicBezTo>
                <a:cubicBezTo>
                  <a:pt x="14677" y="93427"/>
                  <a:pt x="0" y="99005"/>
                  <a:pt x="0" y="117000"/>
                </a:cubicBezTo>
                <a:cubicBezTo>
                  <a:pt x="0" y="117000"/>
                  <a:pt x="0" y="120000"/>
                  <a:pt x="2727" y="120000"/>
                </a:cubicBezTo>
                <a:lnTo>
                  <a:pt x="90000" y="120000"/>
                </a:lnTo>
                <a:cubicBezTo>
                  <a:pt x="92727" y="120000"/>
                  <a:pt x="92727" y="117000"/>
                  <a:pt x="92727" y="117000"/>
                </a:cubicBezTo>
                <a:cubicBezTo>
                  <a:pt x="92727" y="99005"/>
                  <a:pt x="78044" y="93427"/>
                  <a:pt x="71011" y="90700"/>
                </a:cubicBezTo>
                <a:moveTo>
                  <a:pt x="100194" y="87633"/>
                </a:moveTo>
                <a:cubicBezTo>
                  <a:pt x="100194" y="87633"/>
                  <a:pt x="90094" y="85066"/>
                  <a:pt x="90094" y="73838"/>
                </a:cubicBezTo>
                <a:cubicBezTo>
                  <a:pt x="90094" y="63972"/>
                  <a:pt x="94927" y="60500"/>
                  <a:pt x="96533" y="58100"/>
                </a:cubicBezTo>
                <a:cubicBezTo>
                  <a:pt x="96533" y="58100"/>
                  <a:pt x="99822" y="55033"/>
                  <a:pt x="97622" y="45122"/>
                </a:cubicBezTo>
                <a:cubicBezTo>
                  <a:pt x="101288" y="39700"/>
                  <a:pt x="102150" y="30105"/>
                  <a:pt x="98161" y="19944"/>
                </a:cubicBezTo>
                <a:cubicBezTo>
                  <a:pt x="95655" y="13566"/>
                  <a:pt x="92588" y="10077"/>
                  <a:pt x="89216" y="8050"/>
                </a:cubicBezTo>
                <a:cubicBezTo>
                  <a:pt x="86733" y="6555"/>
                  <a:pt x="83927" y="6005"/>
                  <a:pt x="81188" y="6005"/>
                </a:cubicBezTo>
                <a:cubicBezTo>
                  <a:pt x="77111" y="6005"/>
                  <a:pt x="73233" y="7227"/>
                  <a:pt x="70850" y="8411"/>
                </a:cubicBezTo>
                <a:cubicBezTo>
                  <a:pt x="71544" y="9894"/>
                  <a:pt x="72205" y="11466"/>
                  <a:pt x="72861" y="13144"/>
                </a:cubicBezTo>
                <a:cubicBezTo>
                  <a:pt x="72950" y="13383"/>
                  <a:pt x="73016" y="13627"/>
                  <a:pt x="73105" y="13866"/>
                </a:cubicBezTo>
                <a:cubicBezTo>
                  <a:pt x="74644" y="13111"/>
                  <a:pt x="77744" y="12000"/>
                  <a:pt x="81188" y="12000"/>
                </a:cubicBezTo>
                <a:cubicBezTo>
                  <a:pt x="83338" y="12000"/>
                  <a:pt x="85155" y="12438"/>
                  <a:pt x="86600" y="13311"/>
                </a:cubicBezTo>
                <a:cubicBezTo>
                  <a:pt x="88294" y="14327"/>
                  <a:pt x="90816" y="16372"/>
                  <a:pt x="93150" y="22327"/>
                </a:cubicBezTo>
                <a:cubicBezTo>
                  <a:pt x="96477" y="30783"/>
                  <a:pt x="95594" y="38072"/>
                  <a:pt x="93244" y="41544"/>
                </a:cubicBezTo>
                <a:cubicBezTo>
                  <a:pt x="92277" y="42977"/>
                  <a:pt x="91938" y="44816"/>
                  <a:pt x="92322" y="46550"/>
                </a:cubicBezTo>
                <a:cubicBezTo>
                  <a:pt x="93427" y="51516"/>
                  <a:pt x="92716" y="53600"/>
                  <a:pt x="92533" y="54016"/>
                </a:cubicBezTo>
                <a:cubicBezTo>
                  <a:pt x="92394" y="54188"/>
                  <a:pt x="92261" y="54366"/>
                  <a:pt x="92133" y="54555"/>
                </a:cubicBezTo>
                <a:cubicBezTo>
                  <a:pt x="92027" y="54711"/>
                  <a:pt x="91650" y="55161"/>
                  <a:pt x="91372" y="55488"/>
                </a:cubicBezTo>
                <a:cubicBezTo>
                  <a:pt x="89016" y="58266"/>
                  <a:pt x="84644" y="63438"/>
                  <a:pt x="84644" y="73838"/>
                </a:cubicBezTo>
                <a:cubicBezTo>
                  <a:pt x="84644" y="86222"/>
                  <a:pt x="93616" y="91972"/>
                  <a:pt x="98650" y="93388"/>
                </a:cubicBezTo>
                <a:cubicBezTo>
                  <a:pt x="105833" y="96150"/>
                  <a:pt x="112838" y="99588"/>
                  <a:pt x="114277" y="108000"/>
                </a:cubicBezTo>
                <a:lnTo>
                  <a:pt x="97022" y="108000"/>
                </a:lnTo>
                <a:cubicBezTo>
                  <a:pt x="97516" y="109850"/>
                  <a:pt x="97861" y="111844"/>
                  <a:pt x="98027" y="114000"/>
                </a:cubicBezTo>
                <a:lnTo>
                  <a:pt x="117511" y="114000"/>
                </a:lnTo>
                <a:cubicBezTo>
                  <a:pt x="120000" y="114000"/>
                  <a:pt x="120000" y="111300"/>
                  <a:pt x="120000" y="111300"/>
                </a:cubicBezTo>
                <a:cubicBezTo>
                  <a:pt x="120000" y="95105"/>
                  <a:pt x="106616" y="90083"/>
                  <a:pt x="100194" y="87633"/>
                </a:cubicBezTo>
              </a:path>
            </a:pathLst>
          </a:custGeom>
          <a:solidFill>
            <a:srgbClr val="020A5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20A5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44"/>
          <p:cNvSpPr txBox="1"/>
          <p:nvPr/>
        </p:nvSpPr>
        <p:spPr>
          <a:xfrm>
            <a:off x="1777707" y="4647084"/>
            <a:ext cx="7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May 24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8" name="Google Shape;428;p44"/>
          <p:cNvSpPr txBox="1"/>
          <p:nvPr/>
        </p:nvSpPr>
        <p:spPr>
          <a:xfrm>
            <a:off x="3490863" y="4650025"/>
            <a:ext cx="7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May 31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44"/>
          <p:cNvSpPr txBox="1"/>
          <p:nvPr/>
        </p:nvSpPr>
        <p:spPr>
          <a:xfrm>
            <a:off x="5113959" y="4650025"/>
            <a:ext cx="7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June 14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0" name="Google Shape;430;p44"/>
          <p:cNvSpPr txBox="1"/>
          <p:nvPr/>
        </p:nvSpPr>
        <p:spPr>
          <a:xfrm>
            <a:off x="6811069" y="4650025"/>
            <a:ext cx="7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June 28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8927039" y="3374938"/>
            <a:ext cx="11289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Sprint 4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2" name="Google Shape;432;p44"/>
          <p:cNvSpPr txBox="1"/>
          <p:nvPr/>
        </p:nvSpPr>
        <p:spPr>
          <a:xfrm>
            <a:off x="10625626" y="3380787"/>
            <a:ext cx="11289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MVP!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3" name="Google Shape;433;p44"/>
          <p:cNvSpPr txBox="1"/>
          <p:nvPr/>
        </p:nvSpPr>
        <p:spPr>
          <a:xfrm>
            <a:off x="8508162" y="4650025"/>
            <a:ext cx="7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July 12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" name="Google Shape;434;p44"/>
          <p:cNvSpPr txBox="1"/>
          <p:nvPr/>
        </p:nvSpPr>
        <p:spPr>
          <a:xfrm>
            <a:off x="10205255" y="4647067"/>
            <a:ext cx="7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July 26</a:t>
            </a:r>
            <a:endParaRPr b="1" sz="1200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5" name="Google Shape;435;p44"/>
          <p:cNvSpPr/>
          <p:nvPr/>
        </p:nvSpPr>
        <p:spPr>
          <a:xfrm rot="-5400000">
            <a:off x="6029304" y="979820"/>
            <a:ext cx="556500" cy="8633100"/>
          </a:xfrm>
          <a:prstGeom prst="leftBrace">
            <a:avLst>
              <a:gd fmla="val 68658" name="adj1"/>
              <a:gd fmla="val 50000" name="adj2"/>
            </a:avLst>
          </a:prstGeom>
          <a:noFill/>
          <a:ln cap="flat" cmpd="sng" w="19050">
            <a:solidFill>
              <a:srgbClr val="020A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20A51"/>
              </a:solidFill>
            </a:endParaRPr>
          </a:p>
        </p:txBody>
      </p:sp>
      <p:sp>
        <p:nvSpPr>
          <p:cNvPr id="436" name="Google Shape;436;p44"/>
          <p:cNvSpPr txBox="1"/>
          <p:nvPr/>
        </p:nvSpPr>
        <p:spPr>
          <a:xfrm>
            <a:off x="5753915" y="5610360"/>
            <a:ext cx="17409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0A51"/>
                </a:solidFill>
                <a:latin typeface="Ubuntu"/>
                <a:ea typeface="Ubuntu"/>
                <a:cs typeface="Ubuntu"/>
                <a:sym typeface="Ubuntu"/>
              </a:rPr>
              <a:t>10 Weeks</a:t>
            </a:r>
            <a:endParaRPr b="1">
              <a:solidFill>
                <a:srgbClr val="020A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37" name="Google Shape;4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015" y="1671833"/>
            <a:ext cx="321522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416" y="2594574"/>
            <a:ext cx="321522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265" y="2594574"/>
            <a:ext cx="321522" cy="32196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4"/>
          <p:cNvSpPr/>
          <p:nvPr/>
        </p:nvSpPr>
        <p:spPr>
          <a:xfrm>
            <a:off x="8823884" y="3057918"/>
            <a:ext cx="37500" cy="1399200"/>
          </a:xfrm>
          <a:prstGeom prst="rect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44"/>
          <p:cNvSpPr/>
          <p:nvPr/>
        </p:nvSpPr>
        <p:spPr>
          <a:xfrm>
            <a:off x="8534215" y="2441394"/>
            <a:ext cx="616500" cy="6174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2" name="Google Shape;4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369" y="2594574"/>
            <a:ext cx="321522" cy="32196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4"/>
          <p:cNvSpPr/>
          <p:nvPr/>
        </p:nvSpPr>
        <p:spPr>
          <a:xfrm>
            <a:off x="8797292" y="4433650"/>
            <a:ext cx="93000" cy="93300"/>
          </a:xfrm>
          <a:prstGeom prst="ellipse">
            <a:avLst/>
          </a:prstGeom>
          <a:solidFill>
            <a:srgbClr val="2322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5"/>
          <p:cNvPicPr preferRelativeResize="0"/>
          <p:nvPr/>
        </p:nvPicPr>
        <p:blipFill rotWithShape="1">
          <a:blip r:embed="rId3">
            <a:alphaModFix/>
          </a:blip>
          <a:srcRect b="0" l="661" r="661" t="0"/>
          <a:stretch/>
        </p:blipFill>
        <p:spPr>
          <a:xfrm>
            <a:off x="0" y="0"/>
            <a:ext cx="12218576" cy="6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75" y="0"/>
            <a:ext cx="12218576" cy="69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5"/>
          <p:cNvSpPr txBox="1"/>
          <p:nvPr>
            <p:ph type="title"/>
          </p:nvPr>
        </p:nvSpPr>
        <p:spPr>
          <a:xfrm>
            <a:off x="1804350" y="2897425"/>
            <a:ext cx="8583300" cy="63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