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8BDDBC1-24AA-42B3-A380-28DB0B7A37EA}">
  <a:tblStyle styleId="{F8BDDBC1-24AA-42B3-A380-28DB0B7A37E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22"/>
    <p:restoredTop sz="96868"/>
  </p:normalViewPr>
  <p:slideViewPr>
    <p:cSldViewPr snapToGrid="0">
      <p:cViewPr>
        <p:scale>
          <a:sx n="126" d="100"/>
          <a:sy n="126" d="100"/>
        </p:scale>
        <p:origin x="2232" y="1328"/>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 name="Google Shape;3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6" name="Google Shape;25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 name="Google Shape;5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 name="Google Shape;5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6D17312-45D2-664F-912A-2B833F57400E}"/>
              </a:ext>
            </a:extLst>
          </p:cNvPr>
          <p:cNvSpPr/>
          <p:nvPr userDrawn="1"/>
        </p:nvSpPr>
        <p:spPr>
          <a:xfrm>
            <a:off x="0" y="0"/>
            <a:ext cx="9143999" cy="51435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FDBAD01-1621-9343-8071-62C7BDDE2437}"/>
              </a:ext>
            </a:extLst>
          </p:cNvPr>
          <p:cNvSpPr/>
          <p:nvPr userDrawn="1"/>
        </p:nvSpPr>
        <p:spPr>
          <a:xfrm>
            <a:off x="0" y="0"/>
            <a:ext cx="9144000" cy="3968151"/>
          </a:xfrm>
          <a:prstGeom prst="rect">
            <a:avLst/>
          </a:prstGeom>
          <a:gradFill>
            <a:gsLst>
              <a:gs pos="70000">
                <a:srgbClr val="10233C">
                  <a:alpha val="50000"/>
                </a:srgbClr>
              </a:gs>
              <a:gs pos="30000">
                <a:srgbClr val="10233C">
                  <a:alpha val="50000"/>
                </a:srgbClr>
              </a:gs>
              <a:gs pos="0">
                <a:schemeClr val="tx1"/>
              </a:gs>
              <a:gs pos="100000">
                <a:schemeClr val="tx1"/>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EFFFF"/>
              </a:solidFill>
            </a:endParaRPr>
          </a:p>
        </p:txBody>
      </p:sp>
      <p:pic>
        <p:nvPicPr>
          <p:cNvPr id="5" name="Picture 4">
            <a:extLst>
              <a:ext uri="{FF2B5EF4-FFF2-40B4-BE49-F238E27FC236}">
                <a16:creationId xmlns:a16="http://schemas.microsoft.com/office/drawing/2014/main" id="{D1484AEB-B58A-D34E-9BE6-9F144C8B8C39}"/>
              </a:ext>
            </a:extLst>
          </p:cNvPr>
          <p:cNvPicPr>
            <a:picLocks noChangeAspect="1"/>
          </p:cNvPicPr>
          <p:nvPr userDrawn="1"/>
        </p:nvPicPr>
        <p:blipFill>
          <a:blip r:embed="rId2"/>
          <a:stretch>
            <a:fillRect/>
          </a:stretch>
        </p:blipFill>
        <p:spPr>
          <a:xfrm>
            <a:off x="7646043" y="4506370"/>
            <a:ext cx="1138388" cy="444249"/>
          </a:xfrm>
          <a:prstGeom prst="rect">
            <a:avLst/>
          </a:prstGeom>
        </p:spPr>
      </p:pic>
      <p:pic>
        <p:nvPicPr>
          <p:cNvPr id="7" name="Picture 6">
            <a:extLst>
              <a:ext uri="{FF2B5EF4-FFF2-40B4-BE49-F238E27FC236}">
                <a16:creationId xmlns:a16="http://schemas.microsoft.com/office/drawing/2014/main" id="{0951CA6B-B99E-3F47-BFCC-172D3A556416}"/>
              </a:ext>
            </a:extLst>
          </p:cNvPr>
          <p:cNvPicPr>
            <a:picLocks noChangeAspect="1"/>
          </p:cNvPicPr>
          <p:nvPr userDrawn="1"/>
        </p:nvPicPr>
        <p:blipFill>
          <a:blip r:embed="rId3"/>
          <a:stretch>
            <a:fillRect/>
          </a:stretch>
        </p:blipFill>
        <p:spPr>
          <a:xfrm>
            <a:off x="0" y="0"/>
            <a:ext cx="9144000" cy="4241800"/>
          </a:xfrm>
          <a:prstGeom prst="rect">
            <a:avLst/>
          </a:prstGeom>
        </p:spPr>
      </p:pic>
      <p:sp>
        <p:nvSpPr>
          <p:cNvPr id="3" name="Title 2">
            <a:extLst>
              <a:ext uri="{FF2B5EF4-FFF2-40B4-BE49-F238E27FC236}">
                <a16:creationId xmlns:a16="http://schemas.microsoft.com/office/drawing/2014/main" id="{74EE8ADC-7663-294C-9A89-B88EC3A765A2}"/>
              </a:ext>
            </a:extLst>
          </p:cNvPr>
          <p:cNvSpPr>
            <a:spLocks noGrp="1"/>
          </p:cNvSpPr>
          <p:nvPr>
            <p:ph type="title"/>
          </p:nvPr>
        </p:nvSpPr>
        <p:spPr>
          <a:xfrm>
            <a:off x="613458" y="2081076"/>
            <a:ext cx="7268812" cy="803891"/>
          </a:xfrm>
        </p:spPr>
        <p:txBody>
          <a:bodyPr anchor="b"/>
          <a:lstStyle>
            <a:lvl1pPr algn="l">
              <a:defRPr sz="3200"/>
            </a:lvl1pPr>
          </a:lstStyle>
          <a:p>
            <a:r>
              <a:rPr lang="en-US"/>
              <a:t>Click to edit Master title style</a:t>
            </a:r>
            <a:endParaRPr lang="en-US" dirty="0"/>
          </a:p>
        </p:txBody>
      </p:sp>
    </p:spTree>
    <p:extLst>
      <p:ext uri="{BB962C8B-B14F-4D97-AF65-F5344CB8AC3E}">
        <p14:creationId xmlns:p14="http://schemas.microsoft.com/office/powerpoint/2010/main" val="2560005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8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600"/>
              </a:spcBef>
              <a:defRPr sz="2100">
                <a:solidFill>
                  <a:schemeClr val="bg1"/>
                </a:solidFill>
              </a:defRPr>
            </a:lvl1pPr>
            <a:lvl2pPr>
              <a:spcBef>
                <a:spcPts val="600"/>
              </a:spcBef>
              <a:defRPr sz="1900">
                <a:solidFill>
                  <a:schemeClr val="bg1"/>
                </a:solidFill>
              </a:defRPr>
            </a:lvl2pPr>
            <a:lvl3pPr>
              <a:spcBef>
                <a:spcPts val="600"/>
              </a:spcBef>
              <a:defRPr sz="1700">
                <a:solidFill>
                  <a:schemeClr val="bg1"/>
                </a:solidFill>
              </a:defRPr>
            </a:lvl3pPr>
            <a:lvl4pPr>
              <a:spcBef>
                <a:spcPts val="600"/>
              </a:spcBef>
              <a:defRPr sz="1500">
                <a:solidFill>
                  <a:schemeClr val="bg1"/>
                </a:solidFill>
              </a:defRPr>
            </a:lvl4pPr>
            <a:lvl5pPr>
              <a:spcBef>
                <a:spcPts val="600"/>
              </a:spcBef>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260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302993" y="900808"/>
            <a:ext cx="4038600" cy="3394472"/>
          </a:xfrm>
        </p:spPr>
        <p:txBody>
          <a:bodyPr>
            <a:normAutofit/>
          </a:bodyPr>
          <a:lstStyle>
            <a:lvl1pPr marL="0" marR="0" indent="0" algn="l" defTabSz="457200" rtl="0" eaLnBrk="1" fontAlgn="auto" latinLnBrk="0" hangingPunct="1">
              <a:lnSpc>
                <a:spcPct val="100000"/>
              </a:lnSpc>
              <a:spcBef>
                <a:spcPts val="600"/>
              </a:spcBef>
              <a:spcAft>
                <a:spcPts val="0"/>
              </a:spcAft>
              <a:buClr>
                <a:srgbClr val="E2202C"/>
              </a:buClr>
              <a:buSzPct val="90000"/>
              <a:buFont typeface="Arial" charset="0"/>
              <a:buNone/>
              <a:tabLst/>
              <a:defRPr sz="2100">
                <a:solidFill>
                  <a:schemeClr val="bg1"/>
                </a:solidFill>
              </a:defRPr>
            </a:lvl1pPr>
            <a:lvl2pPr marL="377190" marR="0" indent="-194310" algn="l" defTabSz="457200" rtl="0" eaLnBrk="1" fontAlgn="auto" latinLnBrk="0" hangingPunct="1">
              <a:lnSpc>
                <a:spcPct val="100000"/>
              </a:lnSpc>
              <a:spcBef>
                <a:spcPts val="600"/>
              </a:spcBef>
              <a:spcAft>
                <a:spcPts val="0"/>
              </a:spcAft>
              <a:buClr>
                <a:schemeClr val="bg2"/>
              </a:buClr>
              <a:buSzTx/>
              <a:buFont typeface="Arial" charset="0"/>
              <a:buChar char="•"/>
              <a:tabLst/>
              <a:defRPr sz="2000">
                <a:solidFill>
                  <a:schemeClr val="bg1"/>
                </a:solidFill>
              </a:defRPr>
            </a:lvl2pPr>
            <a:lvl3pPr marL="685800" marR="0" indent="-228600" algn="l" defTabSz="457200" rtl="0" eaLnBrk="1" fontAlgn="auto" latinLnBrk="0" hangingPunct="1">
              <a:lnSpc>
                <a:spcPct val="100000"/>
              </a:lnSpc>
              <a:spcBef>
                <a:spcPts val="600"/>
              </a:spcBef>
              <a:spcAft>
                <a:spcPts val="0"/>
              </a:spcAft>
              <a:buClr>
                <a:schemeClr val="bg2"/>
              </a:buClr>
              <a:buSzTx/>
              <a:buFont typeface="Arial" charset="0"/>
              <a:buChar char="•"/>
              <a:tabLst/>
              <a:defRPr sz="1800">
                <a:solidFill>
                  <a:schemeClr val="bg1"/>
                </a:solidFill>
              </a:defRPr>
            </a:lvl3pPr>
            <a:lvl4pPr marL="868680" marR="0" indent="-228600" algn="l" defTabSz="457200" rtl="0" eaLnBrk="1" fontAlgn="auto" latinLnBrk="0" hangingPunct="1">
              <a:lnSpc>
                <a:spcPct val="100000"/>
              </a:lnSpc>
              <a:spcBef>
                <a:spcPts val="600"/>
              </a:spcBef>
              <a:spcAft>
                <a:spcPts val="0"/>
              </a:spcAft>
              <a:buClr>
                <a:schemeClr val="bg2"/>
              </a:buClr>
              <a:buSzTx/>
              <a:buFont typeface="Arial" charset="0"/>
              <a:buChar char="•"/>
              <a:tabLst/>
              <a:defRPr sz="1600">
                <a:solidFill>
                  <a:schemeClr val="bg1"/>
                </a:solidFill>
              </a:defRPr>
            </a:lvl4pPr>
            <a:lvl5pPr marL="1143000" marR="0" indent="-228600" algn="l" defTabSz="457200" rtl="0" eaLnBrk="1" fontAlgn="auto" latinLnBrk="0" hangingPunct="1">
              <a:lnSpc>
                <a:spcPct val="100000"/>
              </a:lnSpc>
              <a:spcBef>
                <a:spcPts val="600"/>
              </a:spcBef>
              <a:spcAft>
                <a:spcPts val="0"/>
              </a:spcAft>
              <a:buClr>
                <a:schemeClr val="bg2"/>
              </a:buClr>
              <a:buSzTx/>
              <a:buFont typeface="Arial" charset="0"/>
              <a:buChar char="•"/>
              <a:tabLst/>
              <a:defRPr sz="16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9A14ABA4-50E6-954B-B489-59B6ABD03004}"/>
              </a:ext>
            </a:extLst>
          </p:cNvPr>
          <p:cNvSpPr>
            <a:spLocks noGrp="1"/>
          </p:cNvSpPr>
          <p:nvPr>
            <p:ph sz="half" idx="10" hasCustomPrompt="1"/>
          </p:nvPr>
        </p:nvSpPr>
        <p:spPr>
          <a:xfrm>
            <a:off x="4699591" y="900808"/>
            <a:ext cx="4038600" cy="3394472"/>
          </a:xfrm>
        </p:spPr>
        <p:txBody>
          <a:bodyPr>
            <a:normAutofit/>
          </a:bodyPr>
          <a:lstStyle>
            <a:lvl1pPr marL="0" marR="0" indent="0" algn="l" defTabSz="457200" rtl="0" eaLnBrk="1" fontAlgn="auto" latinLnBrk="0" hangingPunct="1">
              <a:lnSpc>
                <a:spcPct val="100000"/>
              </a:lnSpc>
              <a:spcBef>
                <a:spcPts val="600"/>
              </a:spcBef>
              <a:spcAft>
                <a:spcPts val="0"/>
              </a:spcAft>
              <a:buClr>
                <a:srgbClr val="E2202C"/>
              </a:buClr>
              <a:buSzPct val="90000"/>
              <a:buFont typeface="Arial" charset="0"/>
              <a:buNone/>
              <a:tabLst/>
              <a:defRPr sz="2100">
                <a:solidFill>
                  <a:schemeClr val="bg1"/>
                </a:solidFill>
              </a:defRPr>
            </a:lvl1pPr>
            <a:lvl2pPr marL="377190" marR="0" indent="-194310" algn="l" defTabSz="457200" rtl="0" eaLnBrk="1" fontAlgn="auto" latinLnBrk="0" hangingPunct="1">
              <a:lnSpc>
                <a:spcPct val="100000"/>
              </a:lnSpc>
              <a:spcBef>
                <a:spcPts val="600"/>
              </a:spcBef>
              <a:spcAft>
                <a:spcPts val="0"/>
              </a:spcAft>
              <a:buClr>
                <a:schemeClr val="bg2"/>
              </a:buClr>
              <a:buSzTx/>
              <a:buFont typeface="Arial" charset="0"/>
              <a:buChar char="•"/>
              <a:tabLst/>
              <a:defRPr sz="2000">
                <a:solidFill>
                  <a:schemeClr val="bg1"/>
                </a:solidFill>
              </a:defRPr>
            </a:lvl2pPr>
            <a:lvl3pPr marL="685800" marR="0" indent="-228600" algn="l" defTabSz="457200" rtl="0" eaLnBrk="1" fontAlgn="auto" latinLnBrk="0" hangingPunct="1">
              <a:lnSpc>
                <a:spcPct val="100000"/>
              </a:lnSpc>
              <a:spcBef>
                <a:spcPts val="600"/>
              </a:spcBef>
              <a:spcAft>
                <a:spcPts val="0"/>
              </a:spcAft>
              <a:buClr>
                <a:schemeClr val="bg2"/>
              </a:buClr>
              <a:buSzTx/>
              <a:buFont typeface="Arial" charset="0"/>
              <a:buChar char="•"/>
              <a:tabLst/>
              <a:defRPr sz="1800">
                <a:solidFill>
                  <a:schemeClr val="bg1"/>
                </a:solidFill>
              </a:defRPr>
            </a:lvl3pPr>
            <a:lvl4pPr marL="868680" marR="0" indent="-228600" algn="l" defTabSz="457200" rtl="0" eaLnBrk="1" fontAlgn="auto" latinLnBrk="0" hangingPunct="1">
              <a:lnSpc>
                <a:spcPct val="100000"/>
              </a:lnSpc>
              <a:spcBef>
                <a:spcPts val="600"/>
              </a:spcBef>
              <a:spcAft>
                <a:spcPts val="0"/>
              </a:spcAft>
              <a:buClr>
                <a:schemeClr val="bg2"/>
              </a:buClr>
              <a:buSzTx/>
              <a:buFont typeface="Arial" charset="0"/>
              <a:buChar char="•"/>
              <a:tabLst/>
              <a:defRPr sz="1600">
                <a:solidFill>
                  <a:schemeClr val="bg1"/>
                </a:solidFill>
              </a:defRPr>
            </a:lvl4pPr>
            <a:lvl5pPr marL="1143000" marR="0" indent="-228600" algn="l" defTabSz="457200" rtl="0" eaLnBrk="1" fontAlgn="auto" latinLnBrk="0" hangingPunct="1">
              <a:lnSpc>
                <a:spcPct val="100000"/>
              </a:lnSpc>
              <a:spcBef>
                <a:spcPts val="600"/>
              </a:spcBef>
              <a:spcAft>
                <a:spcPts val="0"/>
              </a:spcAft>
              <a:buClr>
                <a:schemeClr val="bg2"/>
              </a:buClr>
              <a:buSzTx/>
              <a:buFont typeface="Arial" charset="0"/>
              <a:buChar char="•"/>
              <a:tabLst/>
              <a:defRPr sz="16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5535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9060E96-C9E9-E14F-B096-17BEA7E81F8D}"/>
              </a:ext>
            </a:extLst>
          </p:cNvPr>
          <p:cNvSpPr/>
          <p:nvPr userDrawn="1"/>
        </p:nvSpPr>
        <p:spPr>
          <a:xfrm>
            <a:off x="0" y="0"/>
            <a:ext cx="9144000" cy="479174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id="{CE037237-2D10-EC4C-8EB0-0B93868148D3}"/>
              </a:ext>
            </a:extLst>
          </p:cNvPr>
          <p:cNvSpPr>
            <a:spLocks noGrp="1"/>
          </p:cNvSpPr>
          <p:nvPr>
            <p:ph idx="1"/>
          </p:nvPr>
        </p:nvSpPr>
        <p:spPr>
          <a:xfrm>
            <a:off x="304799" y="900807"/>
            <a:ext cx="8539843" cy="3807263"/>
          </a:xfrm>
        </p:spPr>
        <p:txBody>
          <a:bodyPr/>
          <a:lstStyle>
            <a:lvl1pPr>
              <a:spcBef>
                <a:spcPts val="600"/>
              </a:spcBef>
              <a:defRPr sz="2100">
                <a:solidFill>
                  <a:schemeClr val="tx2">
                    <a:lumMod val="25000"/>
                  </a:schemeClr>
                </a:solidFill>
              </a:defRPr>
            </a:lvl1pPr>
            <a:lvl2pPr>
              <a:spcBef>
                <a:spcPts val="600"/>
              </a:spcBef>
              <a:defRPr sz="1900">
                <a:solidFill>
                  <a:schemeClr val="tx2">
                    <a:lumMod val="25000"/>
                  </a:schemeClr>
                </a:solidFill>
              </a:defRPr>
            </a:lvl2pPr>
            <a:lvl3pPr>
              <a:spcBef>
                <a:spcPts val="600"/>
              </a:spcBef>
              <a:defRPr sz="1700">
                <a:solidFill>
                  <a:schemeClr val="tx2">
                    <a:lumMod val="25000"/>
                  </a:schemeClr>
                </a:solidFill>
              </a:defRPr>
            </a:lvl3pPr>
            <a:lvl4pPr>
              <a:spcBef>
                <a:spcPts val="600"/>
              </a:spcBef>
              <a:defRPr sz="1500">
                <a:solidFill>
                  <a:schemeClr val="tx2">
                    <a:lumMod val="25000"/>
                  </a:schemeClr>
                </a:solidFill>
              </a:defRPr>
            </a:lvl4pPr>
            <a:lvl5pPr>
              <a:spcBef>
                <a:spcPts val="600"/>
              </a:spcBef>
              <a:defRPr sz="1400">
                <a:solidFill>
                  <a:schemeClr val="tx2">
                    <a:lumMod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03772098-C490-1542-81F6-A43009973525}"/>
              </a:ext>
            </a:extLst>
          </p:cNvPr>
          <p:cNvSpPr/>
          <p:nvPr userDrawn="1"/>
        </p:nvSpPr>
        <p:spPr>
          <a:xfrm>
            <a:off x="0" y="0"/>
            <a:ext cx="9144000" cy="794041"/>
          </a:xfrm>
          <a:prstGeom prst="rect">
            <a:avLst/>
          </a:prstGeom>
          <a:gradFill>
            <a:gsLst>
              <a:gs pos="69000">
                <a:schemeClr val="accent6">
                  <a:lumMod val="40000"/>
                  <a:lumOff val="60000"/>
                  <a:alpha val="25000"/>
                </a:schemeClr>
              </a:gs>
              <a:gs pos="29000">
                <a:schemeClr val="accent6">
                  <a:lumMod val="40000"/>
                  <a:lumOff val="60000"/>
                  <a:alpha val="25000"/>
                </a:schemeClr>
              </a:gs>
              <a:gs pos="0">
                <a:schemeClr val="accent6">
                  <a:lumMod val="40000"/>
                  <a:lumOff val="60000"/>
                  <a:alpha val="6000"/>
                </a:schemeClr>
              </a:gs>
              <a:gs pos="99000">
                <a:schemeClr val="accent6">
                  <a:lumMod val="40000"/>
                  <a:lumOff val="60000"/>
                  <a:alpha val="5000"/>
                </a:schemeClr>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FFFF"/>
              </a:solidFill>
              <a:effectLst/>
              <a:uLnTx/>
              <a:uFillTx/>
              <a:latin typeface="Calibri"/>
              <a:ea typeface="+mn-ea"/>
              <a:cs typeface="+mn-cs"/>
            </a:endParaRPr>
          </a:p>
        </p:txBody>
      </p:sp>
      <p:sp>
        <p:nvSpPr>
          <p:cNvPr id="10" name="Title Placeholder 1">
            <a:extLst>
              <a:ext uri="{FF2B5EF4-FFF2-40B4-BE49-F238E27FC236}">
                <a16:creationId xmlns:a16="http://schemas.microsoft.com/office/drawing/2014/main" id="{4EB7C939-C51F-B549-BA6D-32CEE91A101A}"/>
              </a:ext>
            </a:extLst>
          </p:cNvPr>
          <p:cNvSpPr>
            <a:spLocks noGrp="1"/>
          </p:cNvSpPr>
          <p:nvPr>
            <p:ph type="title"/>
          </p:nvPr>
        </p:nvSpPr>
        <p:spPr>
          <a:xfrm>
            <a:off x="0" y="148104"/>
            <a:ext cx="9144000" cy="476596"/>
          </a:xfrm>
          <a:prstGeom prst="rect">
            <a:avLst/>
          </a:prstGeom>
        </p:spPr>
        <p:txBody>
          <a:bodyPr vert="horz" lIns="91440" tIns="45720" rIns="91440" bIns="45720" rtlCol="0" anchor="ctr">
            <a:noAutofit/>
          </a:bodyPr>
          <a:lstStyle>
            <a:lvl1pPr algn="ct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1517994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30310A7-6AF6-3A49-9833-07ECD74AA220}"/>
              </a:ext>
            </a:extLst>
          </p:cNvPr>
          <p:cNvSpPr/>
          <p:nvPr userDrawn="1"/>
        </p:nvSpPr>
        <p:spPr>
          <a:xfrm>
            <a:off x="0" y="0"/>
            <a:ext cx="9144000" cy="794041"/>
          </a:xfrm>
          <a:prstGeom prst="rect">
            <a:avLst/>
          </a:prstGeom>
          <a:gradFill>
            <a:gsLst>
              <a:gs pos="70000">
                <a:srgbClr val="10233C">
                  <a:alpha val="50000"/>
                </a:srgbClr>
              </a:gs>
              <a:gs pos="30000">
                <a:srgbClr val="10233C">
                  <a:alpha val="50000"/>
                </a:srgbClr>
              </a:gs>
              <a:gs pos="0">
                <a:schemeClr val="tx1"/>
              </a:gs>
              <a:gs pos="100000">
                <a:schemeClr val="tx1"/>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EFFFF"/>
              </a:solidFill>
              <a:effectLst/>
              <a:uLnTx/>
              <a:uFillTx/>
              <a:latin typeface="Calibri"/>
              <a:ea typeface="+mn-ea"/>
              <a:cs typeface="+mn-cs"/>
            </a:endParaRPr>
          </a:p>
        </p:txBody>
      </p:sp>
      <p:sp>
        <p:nvSpPr>
          <p:cNvPr id="4" name="Rectangle 3"/>
          <p:cNvSpPr/>
          <p:nvPr/>
        </p:nvSpPr>
        <p:spPr>
          <a:xfrm>
            <a:off x="0" y="4806904"/>
            <a:ext cx="9144000" cy="33659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0" y="148104"/>
            <a:ext cx="9144000" cy="476596"/>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04799" y="900807"/>
            <a:ext cx="8539843" cy="38072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6">
            <a:duotone>
              <a:schemeClr val="bg2">
                <a:shade val="45000"/>
                <a:satMod val="135000"/>
              </a:schemeClr>
              <a:prstClr val="white"/>
            </a:duotone>
            <a:alphaModFix amt="59000"/>
            <a:extLst>
              <a:ext uri="{28A0092B-C50C-407E-A947-70E740481C1C}">
                <a14:useLocalDpi xmlns:a14="http://schemas.microsoft.com/office/drawing/2010/main" val="0"/>
              </a:ext>
            </a:extLst>
          </a:blip>
          <a:stretch>
            <a:fillRect/>
          </a:stretch>
        </p:blipFill>
        <p:spPr>
          <a:xfrm>
            <a:off x="8366955" y="4790592"/>
            <a:ext cx="634687" cy="362433"/>
          </a:xfrm>
          <a:prstGeom prst="rect">
            <a:avLst/>
          </a:prstGeom>
        </p:spPr>
      </p:pic>
    </p:spTree>
    <p:extLst>
      <p:ext uri="{BB962C8B-B14F-4D97-AF65-F5344CB8AC3E}">
        <p14:creationId xmlns:p14="http://schemas.microsoft.com/office/powerpoint/2010/main" val="2294497992"/>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hf hdr="0" ftr="0" dt="0"/>
  <p:txStyles>
    <p:titleStyle>
      <a:lvl1pPr algn="ctr" defTabSz="457200" rtl="0" eaLnBrk="1" latinLnBrk="0" hangingPunct="1">
        <a:spcBef>
          <a:spcPct val="0"/>
        </a:spcBef>
        <a:buNone/>
        <a:defRPr sz="2800" b="0" kern="1200">
          <a:solidFill>
            <a:schemeClr val="bg1"/>
          </a:solidFill>
          <a:latin typeface="Arial" charset="0"/>
          <a:ea typeface="Arial" charset="0"/>
          <a:cs typeface="Arial" charset="0"/>
        </a:defRPr>
      </a:lvl1pPr>
    </p:titleStyle>
    <p:bodyStyle>
      <a:lvl1pPr marL="0" indent="0" algn="l" defTabSz="457200" rtl="0" eaLnBrk="1" latinLnBrk="0" hangingPunct="1">
        <a:spcBef>
          <a:spcPts val="600"/>
        </a:spcBef>
        <a:buClr>
          <a:schemeClr val="accent1"/>
        </a:buClr>
        <a:buSzPct val="90000"/>
        <a:buFont typeface="Arial" charset="0"/>
        <a:buNone/>
        <a:defRPr sz="2100" kern="1200">
          <a:solidFill>
            <a:schemeClr val="bg1"/>
          </a:solidFill>
          <a:latin typeface="Arial" charset="0"/>
          <a:ea typeface="Arial" charset="0"/>
          <a:cs typeface="Arial" charset="0"/>
        </a:defRPr>
      </a:lvl1pPr>
      <a:lvl2pPr marL="377190" indent="-194310" algn="l" defTabSz="457200" rtl="0" eaLnBrk="1" latinLnBrk="0" hangingPunct="1">
        <a:spcBef>
          <a:spcPts val="600"/>
        </a:spcBef>
        <a:buClr>
          <a:schemeClr val="bg2"/>
        </a:buClr>
        <a:buFont typeface="Arial" charset="0"/>
        <a:buChar char="•"/>
        <a:defRPr sz="1900" kern="1200">
          <a:solidFill>
            <a:schemeClr val="bg1"/>
          </a:solidFill>
          <a:latin typeface="Arial" charset="0"/>
          <a:ea typeface="Arial" charset="0"/>
          <a:cs typeface="Arial" charset="0"/>
        </a:defRPr>
      </a:lvl2pPr>
      <a:lvl3pPr marL="685800" indent="-228600" algn="l" defTabSz="457200" rtl="0" eaLnBrk="1" latinLnBrk="0" hangingPunct="1">
        <a:spcBef>
          <a:spcPts val="600"/>
        </a:spcBef>
        <a:buClr>
          <a:schemeClr val="bg2"/>
        </a:buClr>
        <a:buFont typeface="Arial" charset="0"/>
        <a:buChar char="•"/>
        <a:defRPr sz="1700" kern="1200">
          <a:solidFill>
            <a:schemeClr val="bg1"/>
          </a:solidFill>
          <a:latin typeface="Arial" charset="0"/>
          <a:ea typeface="Arial" charset="0"/>
          <a:cs typeface="Arial" charset="0"/>
        </a:defRPr>
      </a:lvl3pPr>
      <a:lvl4pPr marL="868680" indent="-228600" algn="l" defTabSz="457200" rtl="0" eaLnBrk="1" latinLnBrk="0" hangingPunct="1">
        <a:spcBef>
          <a:spcPts val="600"/>
        </a:spcBef>
        <a:buClr>
          <a:schemeClr val="bg2"/>
        </a:buClr>
        <a:buFont typeface="Arial" charset="0"/>
        <a:buChar char="•"/>
        <a:defRPr sz="1500" kern="1200">
          <a:solidFill>
            <a:schemeClr val="bg1"/>
          </a:solidFill>
          <a:latin typeface="Arial" charset="0"/>
          <a:ea typeface="Arial" charset="0"/>
          <a:cs typeface="Arial" charset="0"/>
        </a:defRPr>
      </a:lvl4pPr>
      <a:lvl5pPr marL="1143000" indent="-228600" algn="l" defTabSz="457200" rtl="0" eaLnBrk="1" latinLnBrk="0" hangingPunct="1">
        <a:spcBef>
          <a:spcPts val="600"/>
        </a:spcBef>
        <a:buClr>
          <a:schemeClr val="bg2"/>
        </a:buClr>
        <a:buFont typeface="Arial" charset="0"/>
        <a:buChar char="•"/>
        <a:defRPr sz="1400" kern="1200">
          <a:solidFill>
            <a:schemeClr val="bg1"/>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800"/>
              <a:buFont typeface="Arial"/>
              <a:buNone/>
            </a:pPr>
            <a:r>
              <a:rPr lang="en" sz="2800" b="0" i="0" u="none" strike="noStrike" cap="none">
                <a:solidFill>
                  <a:schemeClr val="dk1"/>
                </a:solidFill>
                <a:latin typeface="Arial"/>
                <a:ea typeface="Arial"/>
                <a:cs typeface="Arial"/>
                <a:sym typeface="Arial"/>
              </a:rPr>
              <a:t>How to Use This Template</a:t>
            </a:r>
            <a:endParaRPr/>
          </a:p>
        </p:txBody>
      </p:sp>
      <p:sp>
        <p:nvSpPr>
          <p:cNvPr id="41" name="Google Shape;41;p7"/>
          <p:cNvSpPr txBox="1"/>
          <p:nvPr/>
        </p:nvSpPr>
        <p:spPr>
          <a:xfrm>
            <a:off x="589950" y="830683"/>
            <a:ext cx="7402325" cy="3255900"/>
          </a:xfrm>
          <a:prstGeom prst="rect">
            <a:avLst/>
          </a:prstGeom>
          <a:noFill/>
          <a:ln>
            <a:noFill/>
          </a:ln>
        </p:spPr>
        <p:txBody>
          <a:bodyPr spcFirstLastPara="1" wrap="square" lIns="91425" tIns="91425" rIns="91425" bIns="91425" anchor="t" anchorCtr="0">
            <a:noAutofit/>
          </a:bodyPr>
          <a:lstStyle/>
          <a:p>
            <a:pPr marL="5715" marR="0" lvl="0" algn="l" rtl="0">
              <a:lnSpc>
                <a:spcPct val="114285"/>
              </a:lnSpc>
              <a:spcBef>
                <a:spcPts val="600"/>
              </a:spcBef>
              <a:spcAft>
                <a:spcPts val="0"/>
              </a:spcAft>
              <a:buClr>
                <a:srgbClr val="393939"/>
              </a:buClr>
              <a:buSzPts val="1080"/>
            </a:pPr>
            <a:r>
              <a:rPr lang="en" b="0" i="0" u="none" strike="noStrike" cap="none" dirty="0">
                <a:solidFill>
                  <a:srgbClr val="393939"/>
                </a:solidFill>
                <a:latin typeface="Arial"/>
                <a:ea typeface="Arial"/>
                <a:cs typeface="Arial"/>
                <a:sym typeface="Arial"/>
              </a:rPr>
              <a:t>Take note of the different font colors</a:t>
            </a:r>
            <a:endParaRPr b="0" i="0" u="none" strike="noStrike" cap="none" dirty="0">
              <a:solidFill>
                <a:srgbClr val="393939"/>
              </a:solidFill>
              <a:latin typeface="Arial"/>
              <a:ea typeface="Arial"/>
              <a:cs typeface="Arial"/>
              <a:sym typeface="Arial"/>
            </a:endParaRPr>
          </a:p>
          <a:p>
            <a:pPr marL="173038" marR="0" lvl="1" indent="-111125" algn="l" rtl="0">
              <a:lnSpc>
                <a:spcPct val="114285"/>
              </a:lnSpc>
              <a:spcBef>
                <a:spcPts val="600"/>
              </a:spcBef>
              <a:spcAft>
                <a:spcPts val="0"/>
              </a:spcAft>
              <a:buClr>
                <a:schemeClr val="bg2"/>
              </a:buClr>
              <a:buSzPct val="100000"/>
              <a:buFont typeface="Arial"/>
              <a:buChar char="•"/>
            </a:pPr>
            <a:r>
              <a:rPr lang="en" sz="1100" b="1" u="none" strike="noStrike" cap="none" dirty="0">
                <a:solidFill>
                  <a:schemeClr val="accent2"/>
                </a:solidFill>
                <a:latin typeface="Arial"/>
                <a:ea typeface="Arial"/>
                <a:cs typeface="Arial"/>
                <a:sym typeface="Arial"/>
              </a:rPr>
              <a:t>Orange bold font </a:t>
            </a:r>
            <a:r>
              <a:rPr lang="en" sz="1100" b="0" i="0" u="none" strike="noStrike" cap="none" dirty="0">
                <a:solidFill>
                  <a:srgbClr val="393939"/>
                </a:solidFill>
                <a:latin typeface="Arial"/>
                <a:ea typeface="Arial"/>
                <a:cs typeface="Arial"/>
                <a:sym typeface="Arial"/>
              </a:rPr>
              <a:t>contains internal reminders or instructions - delete before presenting</a:t>
            </a:r>
            <a:endParaRPr sz="1100" b="0" i="0" u="none" strike="noStrike" cap="none" dirty="0">
              <a:solidFill>
                <a:srgbClr val="393939"/>
              </a:solidFill>
              <a:latin typeface="Arial"/>
              <a:ea typeface="Arial"/>
              <a:cs typeface="Arial"/>
              <a:sym typeface="Arial"/>
            </a:endParaRPr>
          </a:p>
          <a:p>
            <a:pPr marL="173038" marR="0" lvl="1" indent="-111125" algn="l" rtl="0">
              <a:lnSpc>
                <a:spcPct val="114285"/>
              </a:lnSpc>
              <a:spcBef>
                <a:spcPts val="600"/>
              </a:spcBef>
              <a:spcAft>
                <a:spcPts val="0"/>
              </a:spcAft>
              <a:buClr>
                <a:schemeClr val="bg2"/>
              </a:buClr>
              <a:buSzPct val="100000"/>
              <a:buFont typeface="Arial"/>
              <a:buChar char="•"/>
            </a:pPr>
            <a:r>
              <a:rPr lang="en" sz="1100" b="0" i="0" u="none" strike="noStrike" cap="none" dirty="0">
                <a:solidFill>
                  <a:srgbClr val="393939"/>
                </a:solidFill>
                <a:latin typeface="Arial"/>
                <a:ea typeface="Arial"/>
                <a:cs typeface="Arial"/>
                <a:sym typeface="Arial"/>
              </a:rPr>
              <a:t>Text within brackets &lt;example&gt; should be customized to match your project/use case</a:t>
            </a:r>
            <a:endParaRPr sz="1100" b="0" i="0" u="none" strike="noStrike" cap="none" dirty="0">
              <a:solidFill>
                <a:srgbClr val="393939"/>
              </a:solidFill>
              <a:latin typeface="Arial"/>
              <a:ea typeface="Arial"/>
              <a:cs typeface="Arial"/>
              <a:sym typeface="Arial"/>
            </a:endParaRPr>
          </a:p>
          <a:p>
            <a:pPr marL="5715" marR="0" lvl="0" algn="l" rtl="0">
              <a:lnSpc>
                <a:spcPct val="115000"/>
              </a:lnSpc>
              <a:spcBef>
                <a:spcPts val="1200"/>
              </a:spcBef>
              <a:spcAft>
                <a:spcPts val="0"/>
              </a:spcAft>
              <a:buClr>
                <a:srgbClr val="393939"/>
              </a:buClr>
              <a:buSzPts val="1080"/>
            </a:pPr>
            <a:r>
              <a:rPr lang="en" b="0" i="0" u="none" strike="noStrike" cap="none" dirty="0">
                <a:solidFill>
                  <a:srgbClr val="393939"/>
                </a:solidFill>
                <a:latin typeface="Arial"/>
                <a:ea typeface="Arial"/>
                <a:cs typeface="Arial"/>
                <a:sym typeface="Arial"/>
              </a:rPr>
              <a:t>Choose 1 release plan slide (slide 7 or 8) that meets your project’s needs</a:t>
            </a:r>
            <a:endParaRPr b="0" i="0" u="none" strike="noStrike" cap="none" dirty="0">
              <a:solidFill>
                <a:srgbClr val="393939"/>
              </a:solidFill>
              <a:latin typeface="Arial"/>
              <a:ea typeface="Arial"/>
              <a:cs typeface="Arial"/>
              <a:sym typeface="Arial"/>
            </a:endParaRPr>
          </a:p>
          <a:p>
            <a:pPr marL="5715" marR="0" lvl="0" algn="l" rtl="0">
              <a:lnSpc>
                <a:spcPct val="114285"/>
              </a:lnSpc>
              <a:spcBef>
                <a:spcPts val="1200"/>
              </a:spcBef>
              <a:spcAft>
                <a:spcPts val="0"/>
              </a:spcAft>
              <a:buClr>
                <a:srgbClr val="393939"/>
              </a:buClr>
              <a:buSzPts val="1080"/>
            </a:pPr>
            <a:r>
              <a:rPr lang="en" b="0" i="0" u="none" strike="noStrike" cap="none" dirty="0">
                <a:solidFill>
                  <a:srgbClr val="393939"/>
                </a:solidFill>
                <a:latin typeface="Arial"/>
                <a:ea typeface="Arial"/>
                <a:cs typeface="Arial"/>
                <a:sym typeface="Arial"/>
              </a:rPr>
              <a:t>Why do we recommend using a “buffer/contingency”?</a:t>
            </a:r>
            <a:endParaRPr b="0" i="0" u="none" strike="noStrike" cap="none" dirty="0">
              <a:solidFill>
                <a:srgbClr val="393939"/>
              </a:solidFill>
              <a:latin typeface="Arial"/>
              <a:ea typeface="Arial"/>
              <a:cs typeface="Arial"/>
              <a:sym typeface="Arial"/>
            </a:endParaRPr>
          </a:p>
          <a:p>
            <a:pPr marL="173038" marR="0" lvl="1" indent="-111125" algn="l" rtl="0">
              <a:lnSpc>
                <a:spcPct val="114285"/>
              </a:lnSpc>
              <a:spcBef>
                <a:spcPts val="600"/>
              </a:spcBef>
              <a:spcAft>
                <a:spcPts val="0"/>
              </a:spcAft>
              <a:buClr>
                <a:schemeClr val="bg2"/>
              </a:buClr>
              <a:buSzPct val="100000"/>
              <a:buFont typeface="Arial"/>
              <a:buChar char="•"/>
            </a:pPr>
            <a:r>
              <a:rPr lang="en" sz="1100" b="0" i="0" u="none" strike="noStrike" cap="none" dirty="0">
                <a:solidFill>
                  <a:srgbClr val="393939"/>
                </a:solidFill>
                <a:latin typeface="Arial"/>
                <a:ea typeface="Arial"/>
                <a:cs typeface="Arial"/>
                <a:sym typeface="Arial"/>
              </a:rPr>
              <a:t>Contingency is a tool that allows us to balance the predicative demands of our customers with the unknowing reality of an empirical process (agile)</a:t>
            </a:r>
            <a:endParaRPr sz="1100" b="0" i="0" u="none" strike="noStrike" cap="none" dirty="0">
              <a:solidFill>
                <a:srgbClr val="393939"/>
              </a:solidFill>
              <a:latin typeface="Arial"/>
              <a:ea typeface="Arial"/>
              <a:cs typeface="Arial"/>
              <a:sym typeface="Arial"/>
            </a:endParaRPr>
          </a:p>
          <a:p>
            <a:pPr marL="173038" marR="0" lvl="1" indent="-111125" algn="l" rtl="0">
              <a:lnSpc>
                <a:spcPct val="114285"/>
              </a:lnSpc>
              <a:spcBef>
                <a:spcPts val="600"/>
              </a:spcBef>
              <a:spcAft>
                <a:spcPts val="0"/>
              </a:spcAft>
              <a:buClr>
                <a:schemeClr val="bg2"/>
              </a:buClr>
              <a:buSzPct val="100000"/>
              <a:buFont typeface="Arial"/>
              <a:buChar char="•"/>
            </a:pPr>
            <a:r>
              <a:rPr lang="en" sz="1100" b="0" i="0" u="none" strike="noStrike" cap="none" dirty="0">
                <a:solidFill>
                  <a:srgbClr val="393939"/>
                </a:solidFill>
                <a:latin typeface="Arial"/>
                <a:ea typeface="Arial"/>
                <a:cs typeface="Arial"/>
                <a:sym typeface="Arial"/>
              </a:rPr>
              <a:t>We want to be transparent and build trust with our clients. Without exposing a concept of a buffer/contingency, teams are likely applying local safety (i.e. padding estimates) which reduces transparency</a:t>
            </a:r>
            <a:endParaRPr sz="1100" b="0" i="0" u="none" strike="noStrike" cap="none" dirty="0">
              <a:solidFill>
                <a:srgbClr val="393939"/>
              </a:solidFill>
              <a:latin typeface="Arial"/>
              <a:ea typeface="Arial"/>
              <a:cs typeface="Arial"/>
              <a:sym typeface="Arial"/>
            </a:endParaRPr>
          </a:p>
          <a:p>
            <a:pPr marL="173038" marR="0" lvl="1" indent="-111125" algn="l" rtl="0">
              <a:lnSpc>
                <a:spcPct val="100000"/>
              </a:lnSpc>
              <a:spcBef>
                <a:spcPts val="600"/>
              </a:spcBef>
              <a:spcAft>
                <a:spcPts val="0"/>
              </a:spcAft>
              <a:buClr>
                <a:schemeClr val="bg2"/>
              </a:buClr>
              <a:buSzPct val="100000"/>
              <a:buFont typeface="Arial"/>
              <a:buChar char="•"/>
            </a:pPr>
            <a:r>
              <a:rPr lang="en" sz="1100" b="0" i="0" u="none" strike="noStrike" cap="none" dirty="0">
                <a:solidFill>
                  <a:srgbClr val="393939"/>
                </a:solidFill>
                <a:latin typeface="Arial"/>
                <a:ea typeface="Arial"/>
                <a:cs typeface="Arial"/>
                <a:sym typeface="Arial"/>
              </a:rPr>
              <a:t>We recommend adding a risk to your release plan if you do not have a buffer built in</a:t>
            </a:r>
            <a:endParaRPr sz="1100" b="0" i="0" u="none" strike="noStrike" cap="none" dirty="0">
              <a:solidFill>
                <a:srgbClr val="393939"/>
              </a:solidFill>
              <a:latin typeface="Arial"/>
              <a:ea typeface="Arial"/>
              <a:cs typeface="Arial"/>
              <a:sym typeface="Arial"/>
            </a:endParaRPr>
          </a:p>
          <a:p>
            <a:pPr marL="628650" marR="0" lvl="0" indent="-107950" algn="l" rtl="0">
              <a:lnSpc>
                <a:spcPct val="100000"/>
              </a:lnSpc>
              <a:spcBef>
                <a:spcPts val="600"/>
              </a:spcBef>
              <a:spcAft>
                <a:spcPts val="0"/>
              </a:spcAft>
              <a:buClr>
                <a:srgbClr val="393939"/>
              </a:buClr>
              <a:buSzPts val="1000"/>
              <a:buFont typeface="Arial"/>
              <a:buNone/>
            </a:pPr>
            <a:endParaRPr sz="1000" b="1" i="0" u="none" strike="noStrike" cap="none" dirty="0">
              <a:solidFill>
                <a:schemeClr val="dk1"/>
              </a:solidFill>
              <a:latin typeface="Arial"/>
              <a:ea typeface="Arial"/>
              <a:cs typeface="Arial"/>
              <a:sym typeface="Arial"/>
            </a:endParaRPr>
          </a:p>
          <a:p>
            <a:pPr marL="0" marR="0" lvl="0" indent="0" algn="l" rtl="0">
              <a:lnSpc>
                <a:spcPct val="100000"/>
              </a:lnSpc>
              <a:spcBef>
                <a:spcPts val="600"/>
              </a:spcBef>
              <a:spcAft>
                <a:spcPts val="0"/>
              </a:spcAft>
              <a:buNone/>
            </a:pPr>
            <a:endParaRPr sz="1000" b="0" i="0" u="none" strike="noStrike" cap="none" dirty="0">
              <a:solidFill>
                <a:srgbClr val="FFFFFF"/>
              </a:solidFill>
              <a:latin typeface="Arial"/>
              <a:ea typeface="Arial"/>
              <a:cs typeface="Arial"/>
              <a:sym typeface="Arial"/>
            </a:endParaRPr>
          </a:p>
        </p:txBody>
      </p:sp>
      <p:sp>
        <p:nvSpPr>
          <p:cNvPr id="3" name="Oval 2">
            <a:extLst>
              <a:ext uri="{FF2B5EF4-FFF2-40B4-BE49-F238E27FC236}">
                <a16:creationId xmlns:a16="http://schemas.microsoft.com/office/drawing/2014/main" id="{40B1BE9A-B111-F043-A4DC-E76AABF1A064}"/>
              </a:ext>
            </a:extLst>
          </p:cNvPr>
          <p:cNvSpPr/>
          <p:nvPr/>
        </p:nvSpPr>
        <p:spPr>
          <a:xfrm>
            <a:off x="366892" y="1022017"/>
            <a:ext cx="223365" cy="22336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1</a:t>
            </a:r>
          </a:p>
        </p:txBody>
      </p:sp>
      <p:sp>
        <p:nvSpPr>
          <p:cNvPr id="6" name="Oval 5">
            <a:extLst>
              <a:ext uri="{FF2B5EF4-FFF2-40B4-BE49-F238E27FC236}">
                <a16:creationId xmlns:a16="http://schemas.microsoft.com/office/drawing/2014/main" id="{5186D906-8C2E-4941-A987-95A6C6963408}"/>
              </a:ext>
            </a:extLst>
          </p:cNvPr>
          <p:cNvSpPr/>
          <p:nvPr/>
        </p:nvSpPr>
        <p:spPr>
          <a:xfrm>
            <a:off x="366892" y="1944083"/>
            <a:ext cx="223365" cy="22336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2</a:t>
            </a:r>
          </a:p>
        </p:txBody>
      </p:sp>
      <p:sp>
        <p:nvSpPr>
          <p:cNvPr id="7" name="Oval 6">
            <a:extLst>
              <a:ext uri="{FF2B5EF4-FFF2-40B4-BE49-F238E27FC236}">
                <a16:creationId xmlns:a16="http://schemas.microsoft.com/office/drawing/2014/main" id="{F2A16938-4F59-7246-A05F-B0DCA5EECD53}"/>
              </a:ext>
            </a:extLst>
          </p:cNvPr>
          <p:cNvSpPr/>
          <p:nvPr/>
        </p:nvSpPr>
        <p:spPr>
          <a:xfrm>
            <a:off x="366891" y="2342644"/>
            <a:ext cx="223365" cy="223365"/>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6"/>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800"/>
              <a:buFont typeface="Arial"/>
              <a:buNone/>
            </a:pPr>
            <a:r>
              <a:rPr lang="en" sz="2800" b="0" i="0" u="none" strike="noStrike" cap="none">
                <a:solidFill>
                  <a:schemeClr val="dk1"/>
                </a:solidFill>
                <a:latin typeface="Arial"/>
                <a:ea typeface="Arial"/>
                <a:cs typeface="Arial"/>
                <a:sym typeface="Arial"/>
              </a:rPr>
              <a:t>Release Plan Key Assumptions</a:t>
            </a:r>
            <a:endParaRPr/>
          </a:p>
        </p:txBody>
      </p:sp>
      <p:sp>
        <p:nvSpPr>
          <p:cNvPr id="224" name="Google Shape;224;p16"/>
          <p:cNvSpPr txBox="1"/>
          <p:nvPr/>
        </p:nvSpPr>
        <p:spPr>
          <a:xfrm>
            <a:off x="507176" y="918150"/>
            <a:ext cx="7666766" cy="4014900"/>
          </a:xfrm>
          <a:prstGeom prst="rect">
            <a:avLst/>
          </a:prstGeom>
          <a:noFill/>
          <a:ln>
            <a:noFill/>
          </a:ln>
        </p:spPr>
        <p:txBody>
          <a:bodyPr spcFirstLastPara="1" wrap="square" lIns="91425" tIns="91425" rIns="91425" bIns="91425" anchor="t" anchorCtr="0">
            <a:noAutofit/>
          </a:bodyPr>
          <a:lstStyle/>
          <a:p>
            <a:pPr marL="173038" marR="0" lvl="0" indent="-149225" algn="l" rtl="0">
              <a:lnSpc>
                <a:spcPct val="114285"/>
              </a:lnSpc>
              <a:spcBef>
                <a:spcPts val="600"/>
              </a:spcBef>
              <a:spcAft>
                <a:spcPts val="0"/>
              </a:spcAft>
              <a:buClr>
                <a:schemeClr val="bg2"/>
              </a:buClr>
              <a:buSzPct val="100000"/>
              <a:buFont typeface="Arial" panose="020B0604020202020204" pitchFamily="34" charset="0"/>
              <a:buChar char="•"/>
            </a:pPr>
            <a:r>
              <a:rPr lang="en" sz="1200" dirty="0">
                <a:solidFill>
                  <a:srgbClr val="393939"/>
                </a:solidFill>
                <a:latin typeface="Arial"/>
                <a:ea typeface="Arial"/>
                <a:cs typeface="Arial"/>
                <a:sym typeface="Arial"/>
              </a:rPr>
              <a:t>All Integrations will be fully built out and there is no need for stubbing</a:t>
            </a:r>
            <a:endParaRPr sz="1200" dirty="0">
              <a:solidFill>
                <a:srgbClr val="393939"/>
              </a:solidFill>
              <a:latin typeface="Arial"/>
              <a:ea typeface="Arial"/>
              <a:cs typeface="Arial"/>
              <a:sym typeface="Arial"/>
            </a:endParaRPr>
          </a:p>
          <a:p>
            <a:pPr marL="173038" marR="0" lvl="0" indent="-149225" algn="l" rtl="0">
              <a:lnSpc>
                <a:spcPct val="114285"/>
              </a:lnSpc>
              <a:spcBef>
                <a:spcPts val="600"/>
              </a:spcBef>
              <a:spcAft>
                <a:spcPts val="0"/>
              </a:spcAft>
              <a:buClr>
                <a:schemeClr val="bg2"/>
              </a:buClr>
              <a:buSzPct val="100000"/>
              <a:buFont typeface="Arial" panose="020B0604020202020204" pitchFamily="34" charset="0"/>
              <a:buChar char="•"/>
            </a:pPr>
            <a:r>
              <a:rPr lang="en" sz="1200" dirty="0">
                <a:solidFill>
                  <a:srgbClr val="393939"/>
                </a:solidFill>
                <a:latin typeface="Arial"/>
                <a:ea typeface="Arial"/>
                <a:cs typeface="Arial"/>
                <a:sym typeface="Arial"/>
              </a:rPr>
              <a:t>All necessary environments and representative test data will be available</a:t>
            </a:r>
            <a:endParaRPr sz="1200" dirty="0">
              <a:solidFill>
                <a:srgbClr val="393939"/>
              </a:solidFill>
              <a:latin typeface="Arial"/>
              <a:ea typeface="Arial"/>
              <a:cs typeface="Arial"/>
              <a:sym typeface="Arial"/>
            </a:endParaRPr>
          </a:p>
          <a:p>
            <a:pPr marL="173038" marR="0" lvl="0" indent="-149225" algn="l" rtl="0">
              <a:lnSpc>
                <a:spcPct val="114285"/>
              </a:lnSpc>
              <a:spcBef>
                <a:spcPts val="600"/>
              </a:spcBef>
              <a:spcAft>
                <a:spcPts val="0"/>
              </a:spcAft>
              <a:buClr>
                <a:schemeClr val="bg2"/>
              </a:buClr>
              <a:buSzPct val="100000"/>
              <a:buFont typeface="Arial" panose="020B0604020202020204" pitchFamily="34" charset="0"/>
              <a:buChar char="•"/>
            </a:pPr>
            <a:r>
              <a:rPr lang="en" sz="1200" dirty="0">
                <a:solidFill>
                  <a:srgbClr val="393939"/>
                </a:solidFill>
                <a:latin typeface="Arial"/>
                <a:ea typeface="Arial"/>
                <a:cs typeface="Arial"/>
                <a:sym typeface="Arial"/>
              </a:rPr>
              <a:t>New requests must be prioritized via scope exchange</a:t>
            </a:r>
            <a:endParaRPr sz="1200" dirty="0">
              <a:solidFill>
                <a:srgbClr val="393939"/>
              </a:solidFill>
              <a:latin typeface="Arial"/>
              <a:ea typeface="Arial"/>
              <a:cs typeface="Arial"/>
              <a:sym typeface="Arial"/>
            </a:endParaRPr>
          </a:p>
          <a:p>
            <a:pPr marL="173038" marR="0" lvl="0" indent="-149225" algn="l" rtl="0">
              <a:lnSpc>
                <a:spcPct val="114285"/>
              </a:lnSpc>
              <a:spcBef>
                <a:spcPts val="600"/>
              </a:spcBef>
              <a:spcAft>
                <a:spcPts val="0"/>
              </a:spcAft>
              <a:buClr>
                <a:schemeClr val="bg2"/>
              </a:buClr>
              <a:buSzPct val="100000"/>
              <a:buFont typeface="Arial" panose="020B0604020202020204" pitchFamily="34" charset="0"/>
              <a:buChar char="•"/>
            </a:pPr>
            <a:r>
              <a:rPr lang="en" sz="1200" dirty="0">
                <a:solidFill>
                  <a:srgbClr val="393939"/>
                </a:solidFill>
                <a:latin typeface="Arial"/>
                <a:ea typeface="Arial"/>
                <a:cs typeface="Arial"/>
                <a:sym typeface="Arial"/>
              </a:rPr>
              <a:t>Business owners and end users will be available to answer questions for unclear or changing requirements in less than ~4 hours</a:t>
            </a:r>
            <a:r>
              <a:rPr lang="en" sz="1200" dirty="0">
                <a:solidFill>
                  <a:schemeClr val="lt1"/>
                </a:solidFill>
                <a:latin typeface="Arial"/>
                <a:ea typeface="Arial"/>
                <a:cs typeface="Arial"/>
                <a:sym typeface="Arial"/>
              </a:rPr>
              <a:t> </a:t>
            </a:r>
            <a:r>
              <a:rPr lang="en" sz="1200" b="1" dirty="0">
                <a:solidFill>
                  <a:schemeClr val="accent2"/>
                </a:solidFill>
                <a:latin typeface="Arial"/>
                <a:ea typeface="Arial"/>
                <a:cs typeface="Arial"/>
                <a:sym typeface="Arial"/>
              </a:rPr>
              <a:t>(or per agreed upon schedule)</a:t>
            </a:r>
            <a:endParaRPr sz="1200" b="1" dirty="0">
              <a:solidFill>
                <a:schemeClr val="accent2"/>
              </a:solidFill>
              <a:latin typeface="Arial"/>
              <a:ea typeface="Arial"/>
              <a:cs typeface="Arial"/>
              <a:sym typeface="Arial"/>
            </a:endParaRPr>
          </a:p>
          <a:p>
            <a:pPr marL="173038" marR="0" lvl="0" indent="-149225" algn="l" rtl="0">
              <a:lnSpc>
                <a:spcPct val="114285"/>
              </a:lnSpc>
              <a:spcBef>
                <a:spcPts val="600"/>
              </a:spcBef>
              <a:spcAft>
                <a:spcPts val="0"/>
              </a:spcAft>
              <a:buClr>
                <a:schemeClr val="bg2"/>
              </a:buClr>
              <a:buSzPct val="100000"/>
              <a:buFont typeface="Arial" panose="020B0604020202020204" pitchFamily="34" charset="0"/>
              <a:buChar char="•"/>
            </a:pPr>
            <a:r>
              <a:rPr lang="en" sz="1200" dirty="0">
                <a:solidFill>
                  <a:srgbClr val="393939"/>
                </a:solidFill>
                <a:latin typeface="Arial"/>
                <a:ea typeface="Arial"/>
                <a:cs typeface="Arial"/>
                <a:sym typeface="Arial"/>
              </a:rPr>
              <a:t>Project team and &lt;</a:t>
            </a:r>
            <a:r>
              <a:rPr lang="en" sz="1200" dirty="0">
                <a:solidFill>
                  <a:srgbClr val="393939"/>
                </a:solidFill>
              </a:rPr>
              <a:t>stakeholders</a:t>
            </a:r>
            <a:r>
              <a:rPr lang="en" sz="1200" dirty="0">
                <a:solidFill>
                  <a:srgbClr val="393939"/>
                </a:solidFill>
                <a:latin typeface="Arial"/>
                <a:ea typeface="Arial"/>
                <a:cs typeface="Arial"/>
                <a:sym typeface="Arial"/>
              </a:rPr>
              <a:t>&gt; will work together to mitigate any changes to acceptance criteria that result in an increase in the # of story points</a:t>
            </a:r>
            <a:endParaRPr sz="1200" dirty="0">
              <a:solidFill>
                <a:srgbClr val="393939"/>
              </a:solidFill>
              <a:latin typeface="Arial"/>
              <a:ea typeface="Arial"/>
              <a:cs typeface="Arial"/>
              <a:sym typeface="Arial"/>
            </a:endParaRPr>
          </a:p>
          <a:p>
            <a:pPr marL="173038" marR="0" lvl="0" indent="-149225" algn="l" rtl="0">
              <a:lnSpc>
                <a:spcPct val="114285"/>
              </a:lnSpc>
              <a:spcBef>
                <a:spcPts val="600"/>
              </a:spcBef>
              <a:spcAft>
                <a:spcPts val="0"/>
              </a:spcAft>
              <a:buClr>
                <a:schemeClr val="bg2"/>
              </a:buClr>
              <a:buSzPct val="100000"/>
              <a:buFont typeface="Arial" panose="020B0604020202020204" pitchFamily="34" charset="0"/>
              <a:buChar char="•"/>
            </a:pPr>
            <a:r>
              <a:rPr lang="en" sz="1200" dirty="0">
                <a:solidFill>
                  <a:srgbClr val="393939"/>
                </a:solidFill>
                <a:latin typeface="Arial"/>
                <a:ea typeface="Arial"/>
                <a:cs typeface="Arial"/>
                <a:sym typeface="Arial"/>
              </a:rPr>
              <a:t>Estimated effort for non-development support stories is sufficient. If additional support is needed, new pointed stories will be created and prioritized to cover the time spent</a:t>
            </a:r>
            <a:endParaRPr sz="1200" dirty="0">
              <a:solidFill>
                <a:srgbClr val="393939"/>
              </a:solidFill>
              <a:latin typeface="Arial"/>
              <a:ea typeface="Arial"/>
              <a:cs typeface="Arial"/>
              <a:sym typeface="Arial"/>
            </a:endParaRPr>
          </a:p>
          <a:p>
            <a:pPr marL="173038" marR="0" lvl="0" indent="-149225" algn="l" rtl="0">
              <a:lnSpc>
                <a:spcPct val="114285"/>
              </a:lnSpc>
              <a:spcBef>
                <a:spcPts val="600"/>
              </a:spcBef>
              <a:spcAft>
                <a:spcPts val="0"/>
              </a:spcAft>
              <a:buClr>
                <a:schemeClr val="bg2"/>
              </a:buClr>
              <a:buSzPct val="100000"/>
              <a:buFont typeface="Arial" panose="020B0604020202020204" pitchFamily="34" charset="0"/>
              <a:buChar char="•"/>
            </a:pPr>
            <a:r>
              <a:rPr lang="en" sz="1200" dirty="0">
                <a:solidFill>
                  <a:srgbClr val="393939"/>
                </a:solidFill>
                <a:latin typeface="Arial"/>
                <a:ea typeface="Arial"/>
                <a:cs typeface="Arial"/>
                <a:sym typeface="Arial"/>
              </a:rPr>
              <a:t>When applicable, integrations will be mocked or stubbed in order to avoid delays; the team will make all efforts to complete full integration with &lt;</a:t>
            </a:r>
            <a:r>
              <a:rPr lang="en" sz="1200" dirty="0">
                <a:solidFill>
                  <a:srgbClr val="393939"/>
                </a:solidFill>
              </a:rPr>
              <a:t>system/team</a:t>
            </a:r>
            <a:r>
              <a:rPr lang="en" sz="1200" dirty="0">
                <a:solidFill>
                  <a:srgbClr val="393939"/>
                </a:solidFill>
                <a:latin typeface="Arial"/>
                <a:ea typeface="Arial"/>
                <a:cs typeface="Arial"/>
                <a:sym typeface="Arial"/>
              </a:rPr>
              <a:t>&gt;</a:t>
            </a:r>
            <a:endParaRPr sz="1200" dirty="0">
              <a:solidFill>
                <a:srgbClr val="393939"/>
              </a:solidFill>
              <a:latin typeface="Arial"/>
              <a:ea typeface="Arial"/>
              <a:cs typeface="Arial"/>
              <a:sym typeface="Arial"/>
            </a:endParaRPr>
          </a:p>
          <a:p>
            <a:pPr marL="173038" marR="0" lvl="0" indent="-149225" algn="l" rtl="0">
              <a:lnSpc>
                <a:spcPct val="114285"/>
              </a:lnSpc>
              <a:spcBef>
                <a:spcPts val="600"/>
              </a:spcBef>
              <a:spcAft>
                <a:spcPts val="0"/>
              </a:spcAft>
              <a:buClr>
                <a:schemeClr val="bg2"/>
              </a:buClr>
              <a:buSzPct val="100000"/>
              <a:buFont typeface="Arial" panose="020B0604020202020204" pitchFamily="34" charset="0"/>
              <a:buChar char="•"/>
            </a:pPr>
            <a:r>
              <a:rPr lang="en" sz="1200" dirty="0">
                <a:solidFill>
                  <a:srgbClr val="393939"/>
                </a:solidFill>
                <a:latin typeface="Arial"/>
                <a:ea typeface="Arial"/>
                <a:cs typeface="Arial"/>
                <a:sym typeface="Arial"/>
              </a:rPr>
              <a:t>The following features are out of scope for this release: &lt;list here or create new slide for OOS features&gt;</a:t>
            </a:r>
            <a:endParaRPr sz="1200" dirty="0">
              <a:solidFill>
                <a:srgbClr val="393939"/>
              </a:solidFill>
              <a:latin typeface="Arial"/>
              <a:ea typeface="Arial"/>
              <a:cs typeface="Arial"/>
              <a:sym typeface="Arial"/>
            </a:endParaRPr>
          </a:p>
        </p:txBody>
      </p:sp>
      <p:sp>
        <p:nvSpPr>
          <p:cNvPr id="225" name="Google Shape;225;p16"/>
          <p:cNvSpPr txBox="1"/>
          <p:nvPr/>
        </p:nvSpPr>
        <p:spPr>
          <a:xfrm>
            <a:off x="5913045" y="767082"/>
            <a:ext cx="2952659" cy="719811"/>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500"/>
              </a:spcBef>
              <a:spcAft>
                <a:spcPts val="0"/>
              </a:spcAft>
              <a:buClr>
                <a:srgbClr val="FF0000"/>
              </a:buClr>
              <a:buSzPts val="1000"/>
              <a:buFont typeface="Arial"/>
              <a:buNone/>
            </a:pPr>
            <a:r>
              <a:rPr lang="en" sz="1000" b="1" dirty="0">
                <a:solidFill>
                  <a:schemeClr val="accent2"/>
                </a:solidFill>
                <a:latin typeface="Arial"/>
                <a:ea typeface="Arial"/>
                <a:cs typeface="Arial"/>
                <a:sym typeface="Arial"/>
              </a:rPr>
              <a:t>Refer to your project’s budgetary estimate for a starting point for assumptions and risks.</a:t>
            </a:r>
            <a:endParaRPr sz="1000" b="1" dirty="0">
              <a:solidFill>
                <a:schemeClr val="accent2"/>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800"/>
              <a:buFont typeface="Arial"/>
              <a:buNone/>
            </a:pPr>
            <a:r>
              <a:rPr lang="en" sz="2800" b="0" i="0" u="none" strike="noStrike" cap="none">
                <a:solidFill>
                  <a:schemeClr val="dk1"/>
                </a:solidFill>
                <a:latin typeface="Arial"/>
                <a:ea typeface="Arial"/>
                <a:cs typeface="Arial"/>
                <a:sym typeface="Arial"/>
              </a:rPr>
              <a:t>Release Plan Risks and Mitigation</a:t>
            </a:r>
            <a:endParaRPr/>
          </a:p>
        </p:txBody>
      </p:sp>
      <p:graphicFrame>
        <p:nvGraphicFramePr>
          <p:cNvPr id="231" name="Google Shape;231;p17"/>
          <p:cNvGraphicFramePr/>
          <p:nvPr>
            <p:extLst>
              <p:ext uri="{D42A27DB-BD31-4B8C-83A1-F6EECF244321}">
                <p14:modId xmlns:p14="http://schemas.microsoft.com/office/powerpoint/2010/main" val="3924789538"/>
              </p:ext>
            </p:extLst>
          </p:nvPr>
        </p:nvGraphicFramePr>
        <p:xfrm>
          <a:off x="93512" y="888283"/>
          <a:ext cx="8956975" cy="3476020"/>
        </p:xfrm>
        <a:graphic>
          <a:graphicData uri="http://schemas.openxmlformats.org/drawingml/2006/table">
            <a:tbl>
              <a:tblPr>
                <a:noFill/>
                <a:tableStyleId>{F8BDDBC1-24AA-42B3-A380-28DB0B7A37EA}</a:tableStyleId>
              </a:tblPr>
              <a:tblGrid>
                <a:gridCol w="1530450">
                  <a:extLst>
                    <a:ext uri="{9D8B030D-6E8A-4147-A177-3AD203B41FA5}">
                      <a16:colId xmlns:a16="http://schemas.microsoft.com/office/drawing/2014/main" val="20000"/>
                    </a:ext>
                  </a:extLst>
                </a:gridCol>
                <a:gridCol w="3839175">
                  <a:extLst>
                    <a:ext uri="{9D8B030D-6E8A-4147-A177-3AD203B41FA5}">
                      <a16:colId xmlns:a16="http://schemas.microsoft.com/office/drawing/2014/main" val="20001"/>
                    </a:ext>
                  </a:extLst>
                </a:gridCol>
                <a:gridCol w="3587350">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rgbClr val="FFFFFF"/>
                          </a:solidFill>
                          <a:latin typeface="Arial"/>
                          <a:ea typeface="Arial"/>
                          <a:cs typeface="Arial"/>
                          <a:sym typeface="Arial"/>
                        </a:rPr>
                        <a:t>Risks</a:t>
                      </a:r>
                      <a:endParaRPr sz="1400" u="none" strike="noStrike" cap="none">
                        <a:solidFill>
                          <a:srgbClr val="FFFFFF"/>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solidFill>
                            <a:srgbClr val="FFFFFF"/>
                          </a:solidFill>
                          <a:latin typeface="Arial"/>
                          <a:ea typeface="Arial"/>
                          <a:cs typeface="Arial"/>
                          <a:sym typeface="Arial"/>
                        </a:rPr>
                        <a:t>Summary</a:t>
                      </a:r>
                      <a:endParaRPr sz="1400" u="none" strike="noStrike" cap="none">
                        <a:solidFill>
                          <a:srgbClr val="FFFFFF"/>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1"/>
                    </a:solidFill>
                  </a:tcPr>
                </a:tc>
                <a:tc>
                  <a:txBody>
                    <a:bodyPr/>
                    <a:lstStyle/>
                    <a:p>
                      <a:pPr marL="0" marR="0" lvl="0" indent="0" algn="l" rtl="0">
                        <a:lnSpc>
                          <a:spcPct val="100000"/>
                        </a:lnSpc>
                        <a:spcBef>
                          <a:spcPts val="0"/>
                        </a:spcBef>
                        <a:spcAft>
                          <a:spcPts val="0"/>
                        </a:spcAft>
                        <a:buClr>
                          <a:srgbClr val="FFFFFF"/>
                        </a:buClr>
                        <a:buSzPts val="1400"/>
                        <a:buFont typeface="Arial"/>
                        <a:buNone/>
                      </a:pPr>
                      <a:r>
                        <a:rPr lang="en" sz="1400" u="none" strike="noStrike" cap="none">
                          <a:solidFill>
                            <a:srgbClr val="FFFFFF"/>
                          </a:solidFill>
                          <a:latin typeface="Arial"/>
                          <a:ea typeface="Arial"/>
                          <a:cs typeface="Arial"/>
                          <a:sym typeface="Arial"/>
                        </a:rPr>
                        <a:t>Mitigation</a:t>
                      </a:r>
                      <a:endParaRPr sz="1400" u="none" strike="noStrike" cap="none">
                        <a:solidFill>
                          <a:srgbClr val="FFFFFF"/>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302825">
                <a:tc>
                  <a:txBody>
                    <a:bodyPr/>
                    <a:lstStyle/>
                    <a:p>
                      <a:pPr marL="0" marR="0" lvl="0" indent="0" algn="l" rtl="0">
                        <a:lnSpc>
                          <a:spcPct val="100000"/>
                        </a:lnSpc>
                        <a:spcBef>
                          <a:spcPts val="0"/>
                        </a:spcBef>
                        <a:spcAft>
                          <a:spcPts val="0"/>
                        </a:spcAft>
                        <a:buClr>
                          <a:schemeClr val="dk1"/>
                        </a:buClr>
                        <a:buSzPts val="1200"/>
                        <a:buFont typeface="Arial"/>
                        <a:buNone/>
                      </a:pPr>
                      <a:r>
                        <a:rPr lang="en" sz="1200" u="none" strike="noStrike" cap="none">
                          <a:solidFill>
                            <a:schemeClr val="tx2">
                              <a:lumMod val="25000"/>
                            </a:schemeClr>
                          </a:solidFill>
                          <a:latin typeface="Arial"/>
                          <a:ea typeface="Arial"/>
                          <a:cs typeface="Arial"/>
                          <a:sym typeface="Arial"/>
                        </a:rPr>
                        <a:t>No Release Plan Buffer</a:t>
                      </a:r>
                      <a:endParaRPr sz="1200" u="none" strike="noStrike" cap="none">
                        <a:solidFill>
                          <a:schemeClr val="tx2">
                            <a:lumMod val="25000"/>
                          </a:schemeClr>
                        </a:solidFill>
                        <a:latin typeface="Arial"/>
                        <a:ea typeface="Arial"/>
                        <a:cs typeface="Arial"/>
                        <a:sym typeface="Aria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200"/>
                        <a:buFont typeface="Arial"/>
                        <a:buNone/>
                      </a:pPr>
                      <a:r>
                        <a:rPr lang="en" sz="1200" u="none" strike="noStrike" cap="none" dirty="0">
                          <a:solidFill>
                            <a:schemeClr val="tx2">
                              <a:lumMod val="25000"/>
                            </a:schemeClr>
                          </a:solidFill>
                          <a:latin typeface="Arial"/>
                          <a:ea typeface="Arial"/>
                          <a:cs typeface="Arial"/>
                          <a:sym typeface="Arial"/>
                        </a:rPr>
                        <a:t>Buffer affords the ability to incorporate critical features discovered during the release without forcing scope trade-off decisions and impacts to feature delivery</a:t>
                      </a:r>
                      <a:endParaRPr sz="1200" u="none" strike="noStrike" cap="none" dirty="0">
                        <a:solidFill>
                          <a:schemeClr val="tx2">
                            <a:lumMod val="25000"/>
                          </a:schemeClr>
                        </a:solidFill>
                        <a:latin typeface="Arial"/>
                        <a:ea typeface="Arial"/>
                        <a:cs typeface="Arial"/>
                        <a:sym typeface="Aria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17475" marR="0" lvl="0" indent="-104775" algn="l" rtl="0">
                        <a:lnSpc>
                          <a:spcPct val="100000"/>
                        </a:lnSpc>
                        <a:spcBef>
                          <a:spcPts val="0"/>
                        </a:spcBef>
                        <a:spcAft>
                          <a:spcPts val="0"/>
                        </a:spcAft>
                        <a:buClr>
                          <a:schemeClr val="bg2"/>
                        </a:buClr>
                        <a:buSzPts val="1200"/>
                        <a:buFont typeface="Arial"/>
                        <a:buChar char="•"/>
                        <a:tabLst/>
                      </a:pPr>
                      <a:r>
                        <a:rPr lang="en" sz="1200" u="none" strike="noStrike" cap="none" dirty="0">
                          <a:solidFill>
                            <a:schemeClr val="tx2">
                              <a:lumMod val="25000"/>
                            </a:schemeClr>
                          </a:solidFill>
                          <a:latin typeface="Arial"/>
                          <a:ea typeface="Arial"/>
                          <a:cs typeface="Arial"/>
                          <a:sym typeface="Arial"/>
                        </a:rPr>
                        <a:t>Acknowledge risk associated with buffer size</a:t>
                      </a:r>
                      <a:endParaRPr sz="1200" u="none" strike="noStrike" cap="none" dirty="0">
                        <a:solidFill>
                          <a:schemeClr val="tx2">
                            <a:lumMod val="25000"/>
                          </a:schemeClr>
                        </a:solidFill>
                        <a:latin typeface="Arial"/>
                        <a:ea typeface="Arial"/>
                        <a:cs typeface="Arial"/>
                        <a:sym typeface="Arial"/>
                      </a:endParaRPr>
                    </a:p>
                    <a:p>
                      <a:pPr marL="117475" marR="0" lvl="0" indent="-104775" algn="l" rtl="0">
                        <a:lnSpc>
                          <a:spcPct val="100000"/>
                        </a:lnSpc>
                        <a:spcBef>
                          <a:spcPts val="0"/>
                        </a:spcBef>
                        <a:spcAft>
                          <a:spcPts val="0"/>
                        </a:spcAft>
                        <a:buClr>
                          <a:schemeClr val="bg2"/>
                        </a:buClr>
                        <a:buSzPts val="1200"/>
                        <a:buFont typeface="Arial"/>
                        <a:buChar char="•"/>
                        <a:tabLst/>
                      </a:pPr>
                      <a:r>
                        <a:rPr lang="en" sz="1200" u="none" strike="noStrike" cap="none" dirty="0">
                          <a:solidFill>
                            <a:schemeClr val="tx2">
                              <a:lumMod val="25000"/>
                            </a:schemeClr>
                          </a:solidFill>
                          <a:latin typeface="Arial"/>
                          <a:ea typeface="Arial"/>
                          <a:cs typeface="Arial"/>
                          <a:sym typeface="Arial"/>
                        </a:rPr>
                        <a:t>Manage release content using scope tradeoffs</a:t>
                      </a:r>
                      <a:endParaRPr sz="1200" u="none" strike="noStrike" cap="none" dirty="0">
                        <a:solidFill>
                          <a:schemeClr val="tx2">
                            <a:lumMod val="25000"/>
                          </a:schemeClr>
                        </a:solidFill>
                        <a:latin typeface="Arial"/>
                        <a:ea typeface="Arial"/>
                        <a:cs typeface="Arial"/>
                        <a:sym typeface="Aria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73525">
                <a:tc>
                  <a:txBody>
                    <a:bodyPr/>
                    <a:lstStyle/>
                    <a:p>
                      <a:pPr marL="0" marR="0" lvl="0" indent="0" algn="l" rtl="0">
                        <a:spcBef>
                          <a:spcPts val="0"/>
                        </a:spcBef>
                        <a:spcAft>
                          <a:spcPts val="0"/>
                        </a:spcAft>
                        <a:buClr>
                          <a:schemeClr val="dk1"/>
                        </a:buClr>
                        <a:buSzPts val="1200"/>
                        <a:buFont typeface="Arial"/>
                        <a:buNone/>
                      </a:pPr>
                      <a:r>
                        <a:rPr lang="en" sz="1200" u="none" strike="noStrike" cap="none">
                          <a:solidFill>
                            <a:schemeClr val="tx2">
                              <a:lumMod val="25000"/>
                            </a:schemeClr>
                          </a:solidFill>
                          <a:latin typeface="Arial"/>
                          <a:ea typeface="Arial"/>
                          <a:cs typeface="Arial"/>
                          <a:sym typeface="Arial"/>
                        </a:rPr>
                        <a:t>Sprint Priority</a:t>
                      </a:r>
                      <a:endParaRPr sz="1200" u="none" strike="noStrike" cap="none">
                        <a:solidFill>
                          <a:schemeClr val="tx2">
                            <a:lumMod val="25000"/>
                          </a:schemeClr>
                        </a:solidFill>
                        <a:latin typeface="Arial"/>
                        <a:ea typeface="Arial"/>
                        <a:cs typeface="Arial"/>
                        <a:sym typeface="Aria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200"/>
                        <a:buFont typeface="Arial"/>
                        <a:buNone/>
                      </a:pPr>
                      <a:r>
                        <a:rPr lang="en" sz="1200" u="none" strike="noStrike" cap="none" dirty="0">
                          <a:solidFill>
                            <a:schemeClr val="tx2">
                              <a:lumMod val="25000"/>
                            </a:schemeClr>
                          </a:solidFill>
                          <a:latin typeface="Arial"/>
                          <a:ea typeface="Arial"/>
                          <a:cs typeface="Arial"/>
                          <a:sym typeface="Arial"/>
                        </a:rPr>
                        <a:t>Shifting business priorities creates additional, unplanned effort for grooming and planning, and can delay development and release timelines as priorities are changed</a:t>
                      </a:r>
                      <a:endParaRPr sz="1200" u="none" strike="noStrike" cap="none" dirty="0">
                        <a:solidFill>
                          <a:schemeClr val="tx2">
                            <a:lumMod val="25000"/>
                          </a:schemeClr>
                        </a:solidFill>
                        <a:latin typeface="Arial"/>
                        <a:ea typeface="Arial"/>
                        <a:cs typeface="Arial"/>
                        <a:sym typeface="Aria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17475" marR="0" lvl="0" indent="-104775" algn="l" rtl="0">
                        <a:spcBef>
                          <a:spcPts val="0"/>
                        </a:spcBef>
                        <a:spcAft>
                          <a:spcPts val="0"/>
                        </a:spcAft>
                        <a:buClr>
                          <a:schemeClr val="bg2"/>
                        </a:buClr>
                        <a:buSzPts val="1200"/>
                        <a:buFont typeface="Arial"/>
                        <a:buChar char="•"/>
                        <a:tabLst/>
                      </a:pPr>
                      <a:r>
                        <a:rPr lang="en" sz="1200" u="none" strike="noStrike" cap="none" dirty="0">
                          <a:solidFill>
                            <a:schemeClr val="tx2">
                              <a:lumMod val="25000"/>
                            </a:schemeClr>
                          </a:solidFill>
                          <a:latin typeface="Arial"/>
                          <a:ea typeface="Arial"/>
                          <a:cs typeface="Arial"/>
                          <a:sym typeface="Arial"/>
                        </a:rPr>
                        <a:t>Prioritize sprint work according to &lt;source of truth&gt; set by PO</a:t>
                      </a:r>
                      <a:endParaRPr sz="1200" u="none" strike="noStrike" cap="none" dirty="0">
                        <a:solidFill>
                          <a:schemeClr val="tx2">
                            <a:lumMod val="25000"/>
                          </a:schemeClr>
                        </a:solidFill>
                        <a:latin typeface="Arial"/>
                        <a:ea typeface="Arial"/>
                        <a:cs typeface="Arial"/>
                        <a:sym typeface="Arial"/>
                      </a:endParaRPr>
                    </a:p>
                    <a:p>
                      <a:pPr marL="117475" marR="0" lvl="0" indent="-104775" algn="l" rtl="0">
                        <a:spcBef>
                          <a:spcPts val="0"/>
                        </a:spcBef>
                        <a:spcAft>
                          <a:spcPts val="0"/>
                        </a:spcAft>
                        <a:buClr>
                          <a:schemeClr val="bg2"/>
                        </a:buClr>
                        <a:buSzPts val="1200"/>
                        <a:buFont typeface="Arial"/>
                        <a:buChar char="•"/>
                        <a:tabLst/>
                      </a:pPr>
                      <a:r>
                        <a:rPr lang="en" sz="1200" u="none" strike="noStrike" cap="none" dirty="0">
                          <a:solidFill>
                            <a:schemeClr val="tx2">
                              <a:lumMod val="25000"/>
                            </a:schemeClr>
                          </a:solidFill>
                          <a:latin typeface="Arial"/>
                          <a:ea typeface="Arial"/>
                          <a:cs typeface="Arial"/>
                          <a:sym typeface="Arial"/>
                        </a:rPr>
                        <a:t>Point and solidify possible sprint stories before grooming to avoid risk of incomplete features</a:t>
                      </a:r>
                      <a:endParaRPr sz="1200" u="none" strike="noStrike" cap="none" dirty="0">
                        <a:solidFill>
                          <a:schemeClr val="tx2">
                            <a:lumMod val="25000"/>
                          </a:schemeClr>
                        </a:solidFill>
                        <a:latin typeface="Arial"/>
                        <a:ea typeface="Arial"/>
                        <a:cs typeface="Arial"/>
                        <a:sym typeface="Aria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02825">
                <a:tc>
                  <a:txBody>
                    <a:bodyPr/>
                    <a:lstStyle/>
                    <a:p>
                      <a:pPr marL="0" marR="0" lvl="0" indent="0" algn="l" rtl="0">
                        <a:spcBef>
                          <a:spcPts val="0"/>
                        </a:spcBef>
                        <a:spcAft>
                          <a:spcPts val="0"/>
                        </a:spcAft>
                        <a:buClr>
                          <a:schemeClr val="dk1"/>
                        </a:buClr>
                        <a:buSzPts val="1200"/>
                        <a:buFont typeface="Arial"/>
                        <a:buNone/>
                      </a:pPr>
                      <a:r>
                        <a:rPr lang="en" sz="1200" u="none" strike="noStrike" cap="none">
                          <a:solidFill>
                            <a:schemeClr val="tx2">
                              <a:lumMod val="25000"/>
                            </a:schemeClr>
                          </a:solidFill>
                          <a:latin typeface="Arial"/>
                          <a:ea typeface="Arial"/>
                          <a:cs typeface="Arial"/>
                          <a:sym typeface="Arial"/>
                        </a:rPr>
                        <a:t>New Scope/ Hidden Complexity</a:t>
                      </a:r>
                      <a:endParaRPr sz="1200" u="none" strike="noStrike" cap="none">
                        <a:solidFill>
                          <a:schemeClr val="tx2">
                            <a:lumMod val="25000"/>
                          </a:schemeClr>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6350" marR="0" lvl="0" indent="-6350" algn="l" rtl="0">
                        <a:spcBef>
                          <a:spcPts val="0"/>
                        </a:spcBef>
                        <a:spcAft>
                          <a:spcPts val="0"/>
                        </a:spcAft>
                        <a:buClr>
                          <a:schemeClr val="dk1"/>
                        </a:buClr>
                        <a:buSzPts val="1200"/>
                        <a:buFont typeface="Arial"/>
                        <a:buNone/>
                        <a:tabLst/>
                      </a:pPr>
                      <a:r>
                        <a:rPr lang="en" sz="1200" u="none" strike="noStrike" cap="none" dirty="0">
                          <a:solidFill>
                            <a:schemeClr val="tx2">
                              <a:lumMod val="25000"/>
                            </a:schemeClr>
                          </a:solidFill>
                          <a:latin typeface="Arial"/>
                          <a:ea typeface="Arial"/>
                          <a:cs typeface="Arial"/>
                          <a:sym typeface="Arial"/>
                        </a:rPr>
                        <a:t>Required scope may continue to emerge as requirements are uncovered and stories are groomed. Stories that are not yet groomed may contain hidden complexity and take longer to complete than originally estimated.</a:t>
                      </a:r>
                      <a:endParaRPr sz="1200" u="none" strike="noStrike" cap="none" dirty="0">
                        <a:solidFill>
                          <a:schemeClr val="tx2">
                            <a:lumMod val="25000"/>
                          </a:schemeClr>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17475" marR="0" lvl="0" indent="-104775" algn="l" rtl="0">
                        <a:spcBef>
                          <a:spcPts val="0"/>
                        </a:spcBef>
                        <a:spcAft>
                          <a:spcPts val="0"/>
                        </a:spcAft>
                        <a:buClr>
                          <a:schemeClr val="bg2"/>
                        </a:buClr>
                        <a:buSzPts val="1200"/>
                        <a:buFont typeface="Arial"/>
                        <a:buChar char="•"/>
                        <a:tabLst/>
                      </a:pPr>
                      <a:r>
                        <a:rPr lang="en" sz="1200" u="none" strike="noStrike" cap="none" dirty="0">
                          <a:solidFill>
                            <a:schemeClr val="tx2">
                              <a:lumMod val="25000"/>
                            </a:schemeClr>
                          </a:solidFill>
                          <a:latin typeface="Arial"/>
                          <a:ea typeface="Arial"/>
                          <a:cs typeface="Arial"/>
                          <a:sym typeface="Arial"/>
                        </a:rPr>
                        <a:t>New requirements can only be incorporated through scope trade-off</a:t>
                      </a:r>
                      <a:endParaRPr sz="1200" u="none" strike="noStrike" cap="none" dirty="0">
                        <a:solidFill>
                          <a:schemeClr val="tx2">
                            <a:lumMod val="25000"/>
                          </a:schemeClr>
                        </a:solidFill>
                        <a:latin typeface="Arial"/>
                        <a:ea typeface="Arial"/>
                        <a:cs typeface="Arial"/>
                        <a:sym typeface="Arial"/>
                      </a:endParaRPr>
                    </a:p>
                    <a:p>
                      <a:pPr marL="117475" marR="0" lvl="0" indent="-104775" algn="l" rtl="0">
                        <a:spcBef>
                          <a:spcPts val="0"/>
                        </a:spcBef>
                        <a:spcAft>
                          <a:spcPts val="0"/>
                        </a:spcAft>
                        <a:buClr>
                          <a:schemeClr val="bg2"/>
                        </a:buClr>
                        <a:buSzPts val="1200"/>
                        <a:buFont typeface="Arial"/>
                        <a:buChar char="•"/>
                        <a:tabLst/>
                      </a:pPr>
                      <a:r>
                        <a:rPr lang="en" sz="1200" u="none" strike="noStrike" cap="none" dirty="0">
                          <a:solidFill>
                            <a:schemeClr val="tx2">
                              <a:lumMod val="25000"/>
                            </a:schemeClr>
                          </a:solidFill>
                          <a:latin typeface="Arial"/>
                          <a:ea typeface="Arial"/>
                          <a:cs typeface="Arial"/>
                          <a:sym typeface="Arial"/>
                        </a:rPr>
                        <a:t>Involve SMEs in UAT to provide feedback for future sprints/releases and prioritize requested features</a:t>
                      </a:r>
                      <a:endParaRPr sz="1200" u="none" strike="noStrike" cap="none" dirty="0">
                        <a:solidFill>
                          <a:schemeClr val="tx2">
                            <a:lumMod val="25000"/>
                          </a:schemeClr>
                        </a:solidFill>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sz="1200" u="none" strike="noStrike" cap="none" dirty="0">
                        <a:solidFill>
                          <a:schemeClr val="tx2">
                            <a:lumMod val="25000"/>
                          </a:schemeClr>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02825">
                <a:tc>
                  <a:txBody>
                    <a:bodyPr/>
                    <a:lstStyle/>
                    <a:p>
                      <a:pPr marL="0" marR="0" lvl="0" indent="0" algn="l" rtl="0">
                        <a:spcBef>
                          <a:spcPts val="0"/>
                        </a:spcBef>
                        <a:spcAft>
                          <a:spcPts val="0"/>
                        </a:spcAft>
                        <a:buClr>
                          <a:srgbClr val="393939"/>
                        </a:buClr>
                        <a:buSzPts val="1200"/>
                        <a:buFont typeface="Arial"/>
                        <a:buNone/>
                      </a:pPr>
                      <a:r>
                        <a:rPr lang="en" sz="1200" u="none" strike="noStrike" cap="none">
                          <a:solidFill>
                            <a:schemeClr val="tx2">
                              <a:lumMod val="25000"/>
                            </a:schemeClr>
                          </a:solidFill>
                          <a:latin typeface="Arial"/>
                          <a:ea typeface="Arial"/>
                          <a:cs typeface="Arial"/>
                          <a:sym typeface="Arial"/>
                        </a:rPr>
                        <a:t>&lt;Additional risks&gt;</a:t>
                      </a:r>
                      <a:endParaRPr sz="1200" u="none" strike="noStrike" cap="none">
                        <a:solidFill>
                          <a:schemeClr val="tx2">
                            <a:lumMod val="25000"/>
                          </a:schemeClr>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Clr>
                          <a:schemeClr val="dk1"/>
                        </a:buClr>
                        <a:buSzPts val="1200"/>
                        <a:buFont typeface="Calibri"/>
                        <a:buNone/>
                      </a:pPr>
                      <a:endParaRPr sz="1200" u="none" strike="noStrike" cap="none">
                        <a:solidFill>
                          <a:schemeClr val="tx2">
                            <a:lumMod val="25000"/>
                          </a:schemeClr>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285750" marR="0" lvl="0" indent="-196850" algn="l" rtl="0">
                        <a:spcBef>
                          <a:spcPts val="0"/>
                        </a:spcBef>
                        <a:spcAft>
                          <a:spcPts val="0"/>
                        </a:spcAft>
                        <a:buClr>
                          <a:schemeClr val="dk1"/>
                        </a:buClr>
                        <a:buSzPts val="1200"/>
                        <a:buFont typeface="Calibri"/>
                        <a:buNone/>
                      </a:pPr>
                      <a:endParaRPr sz="1200" u="none" strike="noStrike" cap="none" dirty="0">
                        <a:solidFill>
                          <a:schemeClr val="tx2">
                            <a:lumMod val="25000"/>
                          </a:schemeClr>
                        </a:solidFill>
                        <a:latin typeface="Arial"/>
                        <a:ea typeface="Arial"/>
                        <a:cs typeface="Arial"/>
                        <a:sym typeface="Arial"/>
                      </a:endParaRPr>
                    </a:p>
                  </a:txBody>
                  <a:tcPr marL="91450" marR="91450" marT="45725" marB="457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232" name="Google Shape;232;p17"/>
          <p:cNvSpPr txBox="1"/>
          <p:nvPr/>
        </p:nvSpPr>
        <p:spPr>
          <a:xfrm>
            <a:off x="98125" y="4337274"/>
            <a:ext cx="4854900" cy="6195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FF0000"/>
              </a:buClr>
              <a:buSzPts val="1000"/>
              <a:buFont typeface="Arial"/>
              <a:buNone/>
            </a:pPr>
            <a:r>
              <a:rPr lang="en" sz="1000" b="1">
                <a:solidFill>
                  <a:schemeClr val="accent2"/>
                </a:solidFill>
                <a:latin typeface="Arial"/>
                <a:ea typeface="Arial"/>
                <a:cs typeface="Arial"/>
                <a:sym typeface="Arial"/>
              </a:rPr>
              <a:t>Order risks by impact (highest at top, followed by medium, and low)</a:t>
            </a:r>
            <a:endParaRPr sz="1000" b="1">
              <a:solidFill>
                <a:schemeClr val="accent2"/>
              </a:solidFill>
              <a:latin typeface="Arial"/>
              <a:ea typeface="Arial"/>
              <a:cs typeface="Arial"/>
              <a:sym typeface="Arial"/>
            </a:endParaRPr>
          </a:p>
          <a:p>
            <a:pPr marL="0" marR="0" lvl="0" indent="0" algn="l" rtl="0">
              <a:spcBef>
                <a:spcPts val="0"/>
              </a:spcBef>
              <a:spcAft>
                <a:spcPts val="0"/>
              </a:spcAft>
              <a:buClr>
                <a:srgbClr val="FF0000"/>
              </a:buClr>
              <a:buSzPts val="1000"/>
              <a:buFont typeface="Arial"/>
              <a:buNone/>
            </a:pPr>
            <a:r>
              <a:rPr lang="en" sz="1000" b="1">
                <a:solidFill>
                  <a:schemeClr val="accent2"/>
                </a:solidFill>
                <a:latin typeface="Arial"/>
                <a:ea typeface="Arial"/>
                <a:cs typeface="Arial"/>
                <a:sym typeface="Arial"/>
              </a:rPr>
              <a:t>Mention responsible party in the “Mitigation” column</a:t>
            </a:r>
            <a:endParaRPr sz="1000" b="1">
              <a:solidFill>
                <a:schemeClr val="accent2"/>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3" name="Rectangle 2">
            <a:extLst>
              <a:ext uri="{FF2B5EF4-FFF2-40B4-BE49-F238E27FC236}">
                <a16:creationId xmlns:a16="http://schemas.microsoft.com/office/drawing/2014/main" id="{FDB64A93-4F59-B948-B426-E62485B794B1}"/>
              </a:ext>
            </a:extLst>
          </p:cNvPr>
          <p:cNvSpPr/>
          <p:nvPr/>
        </p:nvSpPr>
        <p:spPr>
          <a:xfrm>
            <a:off x="0" y="0"/>
            <a:ext cx="9144000" cy="31340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a:t>
            </a:r>
          </a:p>
        </p:txBody>
      </p:sp>
      <p:sp>
        <p:nvSpPr>
          <p:cNvPr id="237" name="Google Shape;237;p18"/>
          <p:cNvSpPr txBox="1">
            <a:spLocks noGrp="1"/>
          </p:cNvSpPr>
          <p:nvPr>
            <p:ph type="title"/>
          </p:nvPr>
        </p:nvSpPr>
        <p:spPr>
          <a:xfrm>
            <a:off x="0" y="2095154"/>
            <a:ext cx="9144000" cy="476596"/>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800"/>
              <a:buFont typeface="Arial"/>
              <a:buNone/>
            </a:pPr>
            <a:r>
              <a:rPr lang="en" sz="4000" b="0" i="0" u="none" strike="noStrike" cap="none" dirty="0">
                <a:solidFill>
                  <a:schemeClr val="dk1"/>
                </a:solidFill>
                <a:latin typeface="Arial"/>
                <a:ea typeface="Arial"/>
                <a:cs typeface="Arial"/>
                <a:sym typeface="Arial"/>
              </a:rPr>
              <a:t>Appendix</a:t>
            </a:r>
            <a:endParaRPr sz="4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53" name="Google Shape;253;p19"/>
          <p:cNvSpPr txBox="1"/>
          <p:nvPr/>
        </p:nvSpPr>
        <p:spPr>
          <a:xfrm>
            <a:off x="7681076" y="831765"/>
            <a:ext cx="1213969" cy="4418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000"/>
              <a:buFont typeface="Arial"/>
              <a:buNone/>
            </a:pPr>
            <a:r>
              <a:rPr lang="en" sz="1000" b="1" dirty="0">
                <a:solidFill>
                  <a:schemeClr val="dk1"/>
                </a:solidFill>
                <a:latin typeface="Arial"/>
                <a:ea typeface="Arial"/>
                <a:cs typeface="Arial"/>
                <a:sym typeface="Arial"/>
              </a:rPr>
              <a:t>Feature 3 Calls</a:t>
            </a:r>
            <a:endParaRPr sz="1000" b="1" dirty="0">
              <a:solidFill>
                <a:schemeClr val="dk1"/>
              </a:solidFill>
              <a:latin typeface="Arial"/>
              <a:ea typeface="Arial"/>
              <a:cs typeface="Arial"/>
              <a:sym typeface="Arial"/>
            </a:endParaRPr>
          </a:p>
          <a:p>
            <a:pPr marL="0" marR="0" lvl="0" indent="0" algn="l" rtl="0">
              <a:spcBef>
                <a:spcPts val="0"/>
              </a:spcBef>
              <a:spcAft>
                <a:spcPts val="0"/>
              </a:spcAft>
              <a:buClr>
                <a:srgbClr val="000000"/>
              </a:buClr>
              <a:buSzPts val="1000"/>
              <a:buFont typeface="Arial"/>
              <a:buNone/>
            </a:pPr>
            <a:r>
              <a:rPr lang="en" sz="1000" dirty="0">
                <a:solidFill>
                  <a:schemeClr val="dk1"/>
                </a:solidFill>
                <a:latin typeface="Arial"/>
                <a:ea typeface="Arial"/>
                <a:cs typeface="Arial"/>
                <a:sym typeface="Arial"/>
              </a:rPr>
              <a:t>Tested and Ready</a:t>
            </a:r>
            <a:endParaRPr sz="1000" dirty="0">
              <a:solidFill>
                <a:schemeClr val="dk1"/>
              </a:solidFill>
              <a:latin typeface="Arial"/>
              <a:ea typeface="Arial"/>
              <a:cs typeface="Arial"/>
              <a:sym typeface="Arial"/>
            </a:endParaRPr>
          </a:p>
        </p:txBody>
      </p:sp>
      <p:sp>
        <p:nvSpPr>
          <p:cNvPr id="249" name="Google Shape;249;p19"/>
          <p:cNvSpPr txBox="1"/>
          <p:nvPr/>
        </p:nvSpPr>
        <p:spPr>
          <a:xfrm>
            <a:off x="4033158" y="833930"/>
            <a:ext cx="2034989" cy="3389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000"/>
              <a:buFont typeface="Arial"/>
              <a:buNone/>
            </a:pPr>
            <a:r>
              <a:rPr lang="en" sz="1000" b="1" dirty="0">
                <a:solidFill>
                  <a:schemeClr val="dk1"/>
                </a:solidFill>
                <a:latin typeface="Arial"/>
                <a:ea typeface="Arial"/>
                <a:cs typeface="Arial"/>
                <a:sym typeface="Arial"/>
              </a:rPr>
              <a:t>Feature 1</a:t>
            </a:r>
            <a:r>
              <a:rPr lang="en" sz="1000" dirty="0">
                <a:solidFill>
                  <a:schemeClr val="dk1"/>
                </a:solidFill>
                <a:latin typeface="Arial"/>
                <a:ea typeface="Arial"/>
                <a:cs typeface="Arial"/>
                <a:sym typeface="Arial"/>
              </a:rPr>
              <a:t> </a:t>
            </a:r>
            <a:r>
              <a:rPr lang="en" sz="1000" b="1" dirty="0">
                <a:solidFill>
                  <a:schemeClr val="dk1"/>
                </a:solidFill>
                <a:latin typeface="Arial"/>
                <a:ea typeface="Arial"/>
                <a:cs typeface="Arial"/>
                <a:sym typeface="Arial"/>
              </a:rPr>
              <a:t>Calls </a:t>
            </a:r>
            <a:r>
              <a:rPr lang="en" sz="1000" dirty="0">
                <a:solidFill>
                  <a:schemeClr val="dk1"/>
                </a:solidFill>
                <a:latin typeface="Arial"/>
                <a:ea typeface="Arial"/>
                <a:cs typeface="Arial"/>
                <a:sym typeface="Arial"/>
              </a:rPr>
              <a:t>and </a:t>
            </a:r>
            <a:r>
              <a:rPr lang="en" sz="1000" b="1" dirty="0">
                <a:solidFill>
                  <a:schemeClr val="dk1"/>
                </a:solidFill>
                <a:latin typeface="Arial"/>
                <a:ea typeface="Arial"/>
                <a:cs typeface="Arial"/>
                <a:sym typeface="Arial"/>
              </a:rPr>
              <a:t>Feature 2 Calls </a:t>
            </a:r>
            <a:r>
              <a:rPr lang="en" sz="1000" dirty="0">
                <a:solidFill>
                  <a:schemeClr val="dk1"/>
                </a:solidFill>
                <a:latin typeface="Arial"/>
                <a:ea typeface="Arial"/>
                <a:cs typeface="Arial"/>
                <a:sym typeface="Arial"/>
              </a:rPr>
              <a:t>Tested and Ready</a:t>
            </a:r>
            <a:endParaRPr sz="1000" dirty="0">
              <a:solidFill>
                <a:schemeClr val="dk1"/>
              </a:solidFill>
              <a:latin typeface="Arial"/>
              <a:ea typeface="Arial"/>
              <a:cs typeface="Arial"/>
              <a:sym typeface="Arial"/>
            </a:endParaRPr>
          </a:p>
        </p:txBody>
      </p:sp>
      <p:sp>
        <p:nvSpPr>
          <p:cNvPr id="242" name="Google Shape;242;p1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800"/>
              <a:buFont typeface="Arial"/>
              <a:buNone/>
            </a:pPr>
            <a:r>
              <a:rPr lang="en" sz="2800" b="0" i="0" u="none" strike="noStrike" cap="none">
                <a:solidFill>
                  <a:schemeClr val="dk1"/>
                </a:solidFill>
                <a:latin typeface="Arial"/>
                <a:ea typeface="Arial"/>
                <a:cs typeface="Arial"/>
                <a:sym typeface="Arial"/>
              </a:rPr>
              <a:t>Increment Sprint Schedule with Integrations</a:t>
            </a:r>
            <a:endParaRPr/>
          </a:p>
        </p:txBody>
      </p:sp>
      <p:grpSp>
        <p:nvGrpSpPr>
          <p:cNvPr id="243" name="Google Shape;243;p19"/>
          <p:cNvGrpSpPr/>
          <p:nvPr/>
        </p:nvGrpSpPr>
        <p:grpSpPr>
          <a:xfrm>
            <a:off x="2979375" y="1273623"/>
            <a:ext cx="5470166" cy="207925"/>
            <a:chOff x="1497285" y="2938234"/>
            <a:chExt cx="8469060" cy="401400"/>
          </a:xfrm>
          <a:effectLst/>
        </p:grpSpPr>
        <p:sp>
          <p:nvSpPr>
            <p:cNvPr id="244" name="Google Shape;244;p19"/>
            <p:cNvSpPr/>
            <p:nvPr/>
          </p:nvSpPr>
          <p:spPr>
            <a:xfrm>
              <a:off x="1497285" y="2938234"/>
              <a:ext cx="1939200" cy="401400"/>
            </a:xfrm>
            <a:prstGeom prst="homePlate">
              <a:avLst>
                <a:gd name="adj" fmla="val 50000"/>
              </a:avLst>
            </a:prstGeom>
            <a:solidFill>
              <a:schemeClr val="bg2">
                <a:lumMod val="75000"/>
              </a:schemeClr>
            </a:solidFill>
            <a:ln w="12700" cap="flat" cmpd="sng">
              <a:solidFill>
                <a:srgbClr val="FFFFFF"/>
              </a:solidFill>
              <a:prstDash val="solid"/>
              <a:miter lim="8000"/>
              <a:headEnd type="none" w="sm" len="sm"/>
              <a:tailEnd type="none" w="sm" len="sm"/>
            </a:ln>
            <a:effectLst>
              <a:reflection endPos="30000" dist="38100" dir="5400000" fadeDir="5400012" sy="-100000" algn="bl" rotWithShape="0"/>
            </a:effectLst>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000"/>
                <a:buFont typeface="Arial"/>
                <a:buNone/>
              </a:pPr>
              <a:r>
                <a:rPr lang="en" sz="1000" dirty="0">
                  <a:solidFill>
                    <a:schemeClr val="tx1">
                      <a:lumMod val="75000"/>
                    </a:schemeClr>
                  </a:solidFill>
                  <a:latin typeface="Arial"/>
                  <a:ea typeface="Arial"/>
                  <a:cs typeface="Arial"/>
                  <a:sym typeface="Arial"/>
                </a:rPr>
                <a:t>Sprint 1</a:t>
              </a:r>
              <a:endParaRPr sz="1000" dirty="0">
                <a:solidFill>
                  <a:schemeClr val="tx1">
                    <a:lumMod val="75000"/>
                  </a:schemeClr>
                </a:solidFill>
                <a:latin typeface="Arial"/>
                <a:ea typeface="Arial"/>
                <a:cs typeface="Arial"/>
                <a:sym typeface="Arial"/>
              </a:endParaRPr>
            </a:p>
          </p:txBody>
        </p:sp>
        <p:sp>
          <p:nvSpPr>
            <p:cNvPr id="245" name="Google Shape;245;p19"/>
            <p:cNvSpPr/>
            <p:nvPr/>
          </p:nvSpPr>
          <p:spPr>
            <a:xfrm>
              <a:off x="3180971" y="2938234"/>
              <a:ext cx="1939200" cy="401400"/>
            </a:xfrm>
            <a:prstGeom prst="chevron">
              <a:avLst>
                <a:gd name="adj" fmla="val 50000"/>
              </a:avLst>
            </a:prstGeom>
            <a:solidFill>
              <a:schemeClr val="bg2"/>
            </a:solidFill>
            <a:ln w="12700" cap="flat" cmpd="sng">
              <a:solidFill>
                <a:srgbClr val="FFFFFF"/>
              </a:solidFill>
              <a:prstDash val="solid"/>
              <a:miter lim="8000"/>
              <a:headEnd type="none" w="sm" len="sm"/>
              <a:tailEnd type="none" w="sm" len="sm"/>
            </a:ln>
            <a:effectLst>
              <a:reflection endPos="30000" dist="38100" dir="5400000" fadeDir="5400012" sy="-100000" algn="bl" rotWithShape="0"/>
            </a:effectLst>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000"/>
                <a:buFont typeface="Arial"/>
                <a:buNone/>
              </a:pPr>
              <a:r>
                <a:rPr lang="en" sz="1000" dirty="0">
                  <a:solidFill>
                    <a:schemeClr val="tx1"/>
                  </a:solidFill>
                  <a:latin typeface="Arial"/>
                  <a:ea typeface="Arial"/>
                  <a:cs typeface="Arial"/>
                  <a:sym typeface="Arial"/>
                </a:rPr>
                <a:t>Sprint 2</a:t>
              </a:r>
              <a:endParaRPr sz="1000" dirty="0">
                <a:solidFill>
                  <a:schemeClr val="tx1"/>
                </a:solidFill>
                <a:latin typeface="Arial"/>
                <a:ea typeface="Arial"/>
                <a:cs typeface="Arial"/>
                <a:sym typeface="Arial"/>
              </a:endParaRPr>
            </a:p>
          </p:txBody>
        </p:sp>
        <p:sp>
          <p:nvSpPr>
            <p:cNvPr id="246" name="Google Shape;246;p19"/>
            <p:cNvSpPr/>
            <p:nvPr/>
          </p:nvSpPr>
          <p:spPr>
            <a:xfrm>
              <a:off x="4923248" y="2944315"/>
              <a:ext cx="1879500" cy="389100"/>
            </a:xfrm>
            <a:prstGeom prst="chevron">
              <a:avLst>
                <a:gd name="adj" fmla="val 50000"/>
              </a:avLst>
            </a:prstGeom>
            <a:solidFill>
              <a:schemeClr val="bg2">
                <a:lumMod val="60000"/>
                <a:lumOff val="40000"/>
              </a:schemeClr>
            </a:solidFill>
            <a:ln w="12700" cap="flat" cmpd="sng">
              <a:solidFill>
                <a:srgbClr val="FFFFFF"/>
              </a:solidFill>
              <a:prstDash val="solid"/>
              <a:miter lim="8000"/>
              <a:headEnd type="none" w="sm" len="sm"/>
              <a:tailEnd type="none" w="sm" len="sm"/>
            </a:ln>
            <a:effectLst>
              <a:reflection endPos="30000" dist="38100" dir="5400000" fadeDir="5400012" sy="-100000" algn="bl" rotWithShape="0"/>
            </a:effectLst>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000"/>
                <a:buFont typeface="Arial"/>
                <a:buNone/>
              </a:pPr>
              <a:r>
                <a:rPr lang="en" sz="1000" dirty="0">
                  <a:solidFill>
                    <a:schemeClr val="tx1"/>
                  </a:solidFill>
                  <a:latin typeface="Arial"/>
                  <a:ea typeface="Arial"/>
                  <a:cs typeface="Arial"/>
                  <a:sym typeface="Arial"/>
                </a:rPr>
                <a:t>Sprint 3</a:t>
              </a:r>
              <a:endParaRPr sz="1000" dirty="0">
                <a:solidFill>
                  <a:schemeClr val="tx1"/>
                </a:solidFill>
                <a:latin typeface="Arial"/>
                <a:ea typeface="Arial"/>
                <a:cs typeface="Arial"/>
                <a:sym typeface="Arial"/>
              </a:endParaRPr>
            </a:p>
          </p:txBody>
        </p:sp>
        <p:sp>
          <p:nvSpPr>
            <p:cNvPr id="247" name="Google Shape;247;p19"/>
            <p:cNvSpPr/>
            <p:nvPr/>
          </p:nvSpPr>
          <p:spPr>
            <a:xfrm>
              <a:off x="6624846" y="2944315"/>
              <a:ext cx="1806300" cy="389100"/>
            </a:xfrm>
            <a:prstGeom prst="chevron">
              <a:avLst>
                <a:gd name="adj" fmla="val 50000"/>
              </a:avLst>
            </a:prstGeom>
            <a:solidFill>
              <a:schemeClr val="bg2">
                <a:lumMod val="40000"/>
                <a:lumOff val="60000"/>
              </a:schemeClr>
            </a:solidFill>
            <a:ln w="12700" cap="flat" cmpd="sng">
              <a:solidFill>
                <a:srgbClr val="FFFFFF"/>
              </a:solidFill>
              <a:prstDash val="solid"/>
              <a:miter lim="8000"/>
              <a:headEnd type="none" w="sm" len="sm"/>
              <a:tailEnd type="none" w="sm" len="sm"/>
            </a:ln>
            <a:effectLst>
              <a:reflection endPos="30000" dist="38100" dir="5400000" fadeDir="5400012" sy="-100000" algn="bl" rotWithShape="0"/>
            </a:effectLst>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000"/>
                <a:buFont typeface="Arial"/>
                <a:buNone/>
              </a:pPr>
              <a:r>
                <a:rPr lang="en" sz="1000" dirty="0">
                  <a:solidFill>
                    <a:schemeClr val="tx1"/>
                  </a:solidFill>
                  <a:latin typeface="Arial"/>
                  <a:ea typeface="Arial"/>
                  <a:cs typeface="Arial"/>
                  <a:sym typeface="Arial"/>
                </a:rPr>
                <a:t>Sprint 4</a:t>
              </a:r>
              <a:endParaRPr sz="1000" dirty="0">
                <a:solidFill>
                  <a:schemeClr val="tx1"/>
                </a:solidFill>
                <a:latin typeface="Arial"/>
                <a:ea typeface="Arial"/>
                <a:cs typeface="Arial"/>
                <a:sym typeface="Arial"/>
              </a:endParaRPr>
            </a:p>
          </p:txBody>
        </p:sp>
        <p:sp>
          <p:nvSpPr>
            <p:cNvPr id="248" name="Google Shape;248;p19"/>
            <p:cNvSpPr/>
            <p:nvPr/>
          </p:nvSpPr>
          <p:spPr>
            <a:xfrm>
              <a:off x="8244645" y="2938234"/>
              <a:ext cx="1721700" cy="401400"/>
            </a:xfrm>
            <a:prstGeom prst="chevron">
              <a:avLst>
                <a:gd name="adj" fmla="val 50000"/>
              </a:avLst>
            </a:prstGeom>
            <a:solidFill>
              <a:schemeClr val="bg2">
                <a:lumMod val="20000"/>
                <a:lumOff val="80000"/>
              </a:schemeClr>
            </a:solidFill>
            <a:ln w="12700" cap="flat" cmpd="sng">
              <a:solidFill>
                <a:srgbClr val="FFFFFF"/>
              </a:solidFill>
              <a:prstDash val="solid"/>
              <a:miter lim="8000"/>
              <a:headEnd type="none" w="sm" len="sm"/>
              <a:tailEnd type="none" w="sm" len="sm"/>
            </a:ln>
            <a:effectLst>
              <a:reflection endPos="30000" dist="38100" dir="5400000" fadeDir="5400012" sy="-100000" algn="bl" rotWithShape="0"/>
            </a:effectLst>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000"/>
                <a:buFont typeface="Arial"/>
                <a:buNone/>
              </a:pPr>
              <a:r>
                <a:rPr lang="en" sz="1000" dirty="0">
                  <a:solidFill>
                    <a:schemeClr val="tx1"/>
                  </a:solidFill>
                  <a:latin typeface="Arial"/>
                  <a:ea typeface="Arial"/>
                  <a:cs typeface="Arial"/>
                  <a:sym typeface="Arial"/>
                </a:rPr>
                <a:t>Sprint 5</a:t>
              </a:r>
              <a:endParaRPr sz="1000" dirty="0">
                <a:solidFill>
                  <a:schemeClr val="tx1"/>
                </a:solidFill>
                <a:latin typeface="Arial"/>
                <a:ea typeface="Arial"/>
                <a:cs typeface="Arial"/>
                <a:sym typeface="Arial"/>
              </a:endParaRPr>
            </a:p>
          </p:txBody>
        </p:sp>
      </p:grpSp>
      <p:graphicFrame>
        <p:nvGraphicFramePr>
          <p:cNvPr id="250" name="Google Shape;250;p19"/>
          <p:cNvGraphicFramePr/>
          <p:nvPr>
            <p:extLst>
              <p:ext uri="{D42A27DB-BD31-4B8C-83A1-F6EECF244321}">
                <p14:modId xmlns:p14="http://schemas.microsoft.com/office/powerpoint/2010/main" val="359993023"/>
              </p:ext>
            </p:extLst>
          </p:nvPr>
        </p:nvGraphicFramePr>
        <p:xfrm>
          <a:off x="590575" y="1481575"/>
          <a:ext cx="7800425" cy="3149200"/>
        </p:xfrm>
        <a:graphic>
          <a:graphicData uri="http://schemas.openxmlformats.org/drawingml/2006/table">
            <a:tbl>
              <a:tblPr>
                <a:noFill/>
                <a:tableStyleId>{F8BDDBC1-24AA-42B3-A380-28DB0B7A37EA}</a:tableStyleId>
              </a:tblPr>
              <a:tblGrid>
                <a:gridCol w="834450">
                  <a:extLst>
                    <a:ext uri="{9D8B030D-6E8A-4147-A177-3AD203B41FA5}">
                      <a16:colId xmlns:a16="http://schemas.microsoft.com/office/drawing/2014/main" val="20000"/>
                    </a:ext>
                  </a:extLst>
                </a:gridCol>
                <a:gridCol w="1519675">
                  <a:extLst>
                    <a:ext uri="{9D8B030D-6E8A-4147-A177-3AD203B41FA5}">
                      <a16:colId xmlns:a16="http://schemas.microsoft.com/office/drawing/2014/main" val="20001"/>
                    </a:ext>
                  </a:extLst>
                </a:gridCol>
                <a:gridCol w="1102925">
                  <a:extLst>
                    <a:ext uri="{9D8B030D-6E8A-4147-A177-3AD203B41FA5}">
                      <a16:colId xmlns:a16="http://schemas.microsoft.com/office/drawing/2014/main" val="20002"/>
                    </a:ext>
                  </a:extLst>
                </a:gridCol>
                <a:gridCol w="1141300">
                  <a:extLst>
                    <a:ext uri="{9D8B030D-6E8A-4147-A177-3AD203B41FA5}">
                      <a16:colId xmlns:a16="http://schemas.microsoft.com/office/drawing/2014/main" val="20003"/>
                    </a:ext>
                  </a:extLst>
                </a:gridCol>
                <a:gridCol w="1114650">
                  <a:extLst>
                    <a:ext uri="{9D8B030D-6E8A-4147-A177-3AD203B41FA5}">
                      <a16:colId xmlns:a16="http://schemas.microsoft.com/office/drawing/2014/main" val="20004"/>
                    </a:ext>
                  </a:extLst>
                </a:gridCol>
                <a:gridCol w="1049200">
                  <a:extLst>
                    <a:ext uri="{9D8B030D-6E8A-4147-A177-3AD203B41FA5}">
                      <a16:colId xmlns:a16="http://schemas.microsoft.com/office/drawing/2014/main" val="20005"/>
                    </a:ext>
                  </a:extLst>
                </a:gridCol>
                <a:gridCol w="1038225">
                  <a:extLst>
                    <a:ext uri="{9D8B030D-6E8A-4147-A177-3AD203B41FA5}">
                      <a16:colId xmlns:a16="http://schemas.microsoft.com/office/drawing/2014/main" val="20006"/>
                    </a:ext>
                  </a:extLst>
                </a:gridCol>
              </a:tblGrid>
              <a:tr h="787300">
                <a:tc rowSpan="2">
                  <a:txBody>
                    <a:bodyPr/>
                    <a:lstStyle/>
                    <a:p>
                      <a:pPr marL="0" marR="0" lvl="0" indent="0" algn="l" rtl="0">
                        <a:spcBef>
                          <a:spcPts val="0"/>
                        </a:spcBef>
                        <a:spcAft>
                          <a:spcPts val="0"/>
                        </a:spcAft>
                        <a:buClr>
                          <a:schemeClr val="dk1"/>
                        </a:buClr>
                        <a:buSzPts val="1000"/>
                        <a:buFont typeface="Arial"/>
                        <a:buNone/>
                      </a:pPr>
                      <a:r>
                        <a:rPr lang="en" sz="1000" b="1" u="none" strike="noStrike" cap="none" dirty="0">
                          <a:solidFill>
                            <a:schemeClr val="tx2">
                              <a:lumMod val="25000"/>
                            </a:schemeClr>
                          </a:solidFill>
                          <a:latin typeface="Arial"/>
                          <a:ea typeface="Arial"/>
                          <a:cs typeface="Arial"/>
                          <a:sym typeface="Arial"/>
                        </a:rPr>
                        <a:t>Release 1 Target</a:t>
                      </a:r>
                      <a:endParaRPr sz="1000" b="1" u="none" strike="noStrike" cap="none" dirty="0">
                        <a:solidFill>
                          <a:schemeClr val="tx2">
                            <a:lumMod val="25000"/>
                          </a:schemeClr>
                        </a:solidFill>
                        <a:latin typeface="Arial"/>
                        <a:ea typeface="Arial"/>
                        <a:cs typeface="Arial"/>
                        <a:sym typeface="Arial"/>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393939"/>
                        </a:buClr>
                        <a:buSzPts val="1000"/>
                        <a:buFont typeface="Arial"/>
                        <a:buNone/>
                      </a:pPr>
                      <a:r>
                        <a:rPr lang="en" sz="1000" b="1" u="none" strike="noStrike" cap="none" dirty="0">
                          <a:solidFill>
                            <a:schemeClr val="tx2">
                              <a:lumMod val="25000"/>
                            </a:schemeClr>
                          </a:solidFill>
                          <a:latin typeface="Arial"/>
                          <a:ea typeface="Arial"/>
                          <a:cs typeface="Arial"/>
                          <a:sym typeface="Arial"/>
                        </a:rPr>
                        <a:t>Feature 1</a:t>
                      </a:r>
                      <a:endParaRPr sz="1000" b="1" u="none" strike="noStrike" cap="none" dirty="0">
                        <a:solidFill>
                          <a:schemeClr val="tx2">
                            <a:lumMod val="25000"/>
                          </a:schemeClr>
                        </a:solidFill>
                        <a:latin typeface="Arial"/>
                        <a:ea typeface="Arial"/>
                        <a:cs typeface="Arial"/>
                        <a:sym typeface="Aria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393939"/>
                        </a:buClr>
                        <a:buSzPts val="1000"/>
                        <a:buFont typeface="Arial"/>
                        <a:buNone/>
                      </a:pPr>
                      <a:r>
                        <a:rPr lang="en" sz="1000" u="none" strike="noStrike" cap="none">
                          <a:solidFill>
                            <a:schemeClr val="tx2">
                              <a:lumMod val="25000"/>
                            </a:schemeClr>
                          </a:solidFill>
                          <a:latin typeface="Arial"/>
                          <a:ea typeface="Arial"/>
                          <a:cs typeface="Arial"/>
                          <a:sym typeface="Arial"/>
                        </a:rPr>
                        <a:t>Appian Build &amp; Test (with stubs)</a:t>
                      </a:r>
                      <a:endParaRPr sz="1000" u="none" strike="noStrike" cap="none">
                        <a:solidFill>
                          <a:schemeClr val="tx2">
                            <a:lumMod val="25000"/>
                          </a:schemeClr>
                        </a:solidFill>
                        <a:latin typeface="Arial"/>
                        <a:ea typeface="Arial"/>
                        <a:cs typeface="Arial"/>
                        <a:sym typeface="Aria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000000"/>
                        </a:buClr>
                        <a:buSzPts val="1100"/>
                        <a:buFont typeface="Arial"/>
                        <a:buNone/>
                      </a:pPr>
                      <a:r>
                        <a:rPr lang="en" sz="1000" u="none" strike="noStrike" cap="none" dirty="0">
                          <a:solidFill>
                            <a:schemeClr val="tx2">
                              <a:lumMod val="25000"/>
                            </a:schemeClr>
                          </a:solidFill>
                          <a:latin typeface="Arial"/>
                          <a:ea typeface="Arial"/>
                          <a:cs typeface="Arial"/>
                          <a:sym typeface="Arial"/>
                        </a:rPr>
                        <a:t>Appian Build &amp; Test (with stubs)</a:t>
                      </a:r>
                      <a:endParaRPr sz="1000" u="none" strike="noStrike" cap="none" dirty="0">
                        <a:solidFill>
                          <a:schemeClr val="tx2">
                            <a:lumMod val="25000"/>
                          </a:schemeClr>
                        </a:solidFill>
                        <a:latin typeface="Arial"/>
                        <a:ea typeface="Arial"/>
                        <a:cs typeface="Arial"/>
                        <a:sym typeface="Aria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000000"/>
                        </a:buClr>
                        <a:buSzPts val="1000"/>
                        <a:buFont typeface="Arial"/>
                        <a:buNone/>
                      </a:pPr>
                      <a:endParaRPr sz="1000" u="none" strike="noStrike" cap="none">
                        <a:solidFill>
                          <a:schemeClr val="tx2">
                            <a:lumMod val="25000"/>
                          </a:schemeClr>
                        </a:solidFill>
                        <a:latin typeface="Arial"/>
                        <a:ea typeface="Arial"/>
                        <a:cs typeface="Arial"/>
                        <a:sym typeface="Aria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393939"/>
                        </a:buClr>
                        <a:buSzPts val="1000"/>
                        <a:buFont typeface="Arial"/>
                        <a:buNone/>
                      </a:pPr>
                      <a:r>
                        <a:rPr lang="en" sz="1000" u="none" strike="noStrike" cap="none">
                          <a:solidFill>
                            <a:schemeClr val="tx2">
                              <a:lumMod val="25000"/>
                            </a:schemeClr>
                          </a:solidFill>
                          <a:latin typeface="Arial"/>
                          <a:ea typeface="Arial"/>
                          <a:cs typeface="Arial"/>
                          <a:sym typeface="Arial"/>
                        </a:rPr>
                        <a:t>End to End Integration Testing</a:t>
                      </a:r>
                      <a:endParaRPr sz="1000" u="none" strike="noStrike" cap="none">
                        <a:solidFill>
                          <a:schemeClr val="tx2">
                            <a:lumMod val="25000"/>
                          </a:schemeClr>
                        </a:solidFill>
                        <a:latin typeface="Arial"/>
                        <a:ea typeface="Arial"/>
                        <a:cs typeface="Arial"/>
                        <a:sym typeface="Aria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000000"/>
                        </a:buClr>
                        <a:buSzPts val="1000"/>
                        <a:buFont typeface="Arial"/>
                        <a:buNone/>
                      </a:pPr>
                      <a:r>
                        <a:rPr lang="en" sz="1000" u="none" strike="noStrike" cap="none">
                          <a:solidFill>
                            <a:schemeClr val="tx2">
                              <a:lumMod val="25000"/>
                            </a:schemeClr>
                          </a:solidFill>
                          <a:latin typeface="Arial"/>
                          <a:ea typeface="Arial"/>
                          <a:cs typeface="Arial"/>
                          <a:sym typeface="Arial"/>
                        </a:rPr>
                        <a:t>Hardening for R1</a:t>
                      </a:r>
                      <a:endParaRPr sz="1000" u="none" strike="noStrike" cap="none">
                        <a:solidFill>
                          <a:schemeClr val="tx2">
                            <a:lumMod val="25000"/>
                          </a:schemeClr>
                        </a:solidFill>
                        <a:latin typeface="Arial"/>
                        <a:ea typeface="Arial"/>
                        <a:cs typeface="Arial"/>
                        <a:sym typeface="Aria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787300">
                <a:tc vMerge="1">
                  <a:txBody>
                    <a:bodyPr/>
                    <a:lstStyle/>
                    <a:p>
                      <a:endParaRPr lang="en-US"/>
                    </a:p>
                  </a:txBody>
                  <a:tcPr/>
                </a:tc>
                <a:tc>
                  <a:txBody>
                    <a:bodyPr/>
                    <a:lstStyle/>
                    <a:p>
                      <a:pPr marL="0" marR="0" lvl="0" indent="0" algn="l" rtl="0">
                        <a:spcBef>
                          <a:spcPts val="0"/>
                        </a:spcBef>
                        <a:spcAft>
                          <a:spcPts val="0"/>
                        </a:spcAft>
                        <a:buClr>
                          <a:srgbClr val="393939"/>
                        </a:buClr>
                        <a:buSzPts val="1000"/>
                        <a:buFont typeface="Arial"/>
                        <a:buNone/>
                      </a:pPr>
                      <a:r>
                        <a:rPr lang="en" sz="1000" b="1" u="none" strike="noStrike" cap="none" dirty="0">
                          <a:solidFill>
                            <a:schemeClr val="tx2">
                              <a:lumMod val="25000"/>
                            </a:schemeClr>
                          </a:solidFill>
                          <a:latin typeface="Arial"/>
                          <a:ea typeface="Arial"/>
                          <a:cs typeface="Arial"/>
                          <a:sym typeface="Arial"/>
                        </a:rPr>
                        <a:t>Feature 2</a:t>
                      </a:r>
                      <a:endParaRPr sz="1000" b="1" u="none" strike="noStrike" cap="none" dirty="0">
                        <a:solidFill>
                          <a:schemeClr val="tx2">
                            <a:lumMod val="25000"/>
                          </a:schemeClr>
                        </a:solidFill>
                        <a:latin typeface="Arial"/>
                        <a:ea typeface="Arial"/>
                        <a:cs typeface="Arial"/>
                        <a:sym typeface="Aria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393939"/>
                        </a:buClr>
                        <a:buSzPts val="1000"/>
                        <a:buFont typeface="Arial"/>
                        <a:buNone/>
                      </a:pPr>
                      <a:r>
                        <a:rPr lang="en" sz="1000" u="none" strike="noStrike" cap="none">
                          <a:solidFill>
                            <a:schemeClr val="tx2">
                              <a:lumMod val="25000"/>
                            </a:schemeClr>
                          </a:solidFill>
                          <a:latin typeface="Arial"/>
                          <a:ea typeface="Arial"/>
                          <a:cs typeface="Arial"/>
                          <a:sym typeface="Arial"/>
                        </a:rPr>
                        <a:t>Appian Build &amp; Test (with stubs)</a:t>
                      </a:r>
                      <a:endParaRPr sz="1000" u="none" strike="noStrike" cap="none">
                        <a:solidFill>
                          <a:schemeClr val="tx2">
                            <a:lumMod val="25000"/>
                          </a:schemeClr>
                        </a:solidFill>
                        <a:latin typeface="Arial"/>
                        <a:ea typeface="Arial"/>
                        <a:cs typeface="Arial"/>
                        <a:sym typeface="Aria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000000"/>
                        </a:buClr>
                        <a:buSzPts val="1100"/>
                        <a:buFont typeface="Arial"/>
                        <a:buNone/>
                      </a:pPr>
                      <a:r>
                        <a:rPr lang="en" sz="1000" u="none" strike="noStrike" cap="none">
                          <a:solidFill>
                            <a:schemeClr val="tx2">
                              <a:lumMod val="25000"/>
                            </a:schemeClr>
                          </a:solidFill>
                          <a:latin typeface="Arial"/>
                          <a:ea typeface="Arial"/>
                          <a:cs typeface="Arial"/>
                          <a:sym typeface="Arial"/>
                        </a:rPr>
                        <a:t>Appian Build &amp; Test (with stubs)</a:t>
                      </a:r>
                      <a:endParaRPr sz="1000" u="none" strike="noStrike" cap="none">
                        <a:solidFill>
                          <a:schemeClr val="tx2">
                            <a:lumMod val="25000"/>
                          </a:schemeClr>
                        </a:solidFill>
                        <a:latin typeface="Arial"/>
                        <a:ea typeface="Arial"/>
                        <a:cs typeface="Arial"/>
                        <a:sym typeface="Aria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000000"/>
                        </a:buClr>
                        <a:buSzPts val="1000"/>
                        <a:buFont typeface="Arial"/>
                        <a:buNone/>
                      </a:pPr>
                      <a:endParaRPr sz="1000" u="none" strike="noStrike" cap="none">
                        <a:solidFill>
                          <a:schemeClr val="tx2">
                            <a:lumMod val="25000"/>
                          </a:schemeClr>
                        </a:solidFill>
                        <a:latin typeface="Arial"/>
                        <a:ea typeface="Arial"/>
                        <a:cs typeface="Arial"/>
                        <a:sym typeface="Aria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000000"/>
                        </a:buClr>
                        <a:buSzPts val="1100"/>
                        <a:buFont typeface="Arial"/>
                        <a:buNone/>
                      </a:pPr>
                      <a:r>
                        <a:rPr lang="en" sz="1000" u="none" strike="noStrike" cap="none">
                          <a:solidFill>
                            <a:schemeClr val="tx2">
                              <a:lumMod val="25000"/>
                            </a:schemeClr>
                          </a:solidFill>
                          <a:latin typeface="Arial"/>
                          <a:ea typeface="Arial"/>
                          <a:cs typeface="Arial"/>
                          <a:sym typeface="Arial"/>
                        </a:rPr>
                        <a:t>End to End Integration Testing</a:t>
                      </a:r>
                      <a:endParaRPr sz="1000" u="none" strike="noStrike" cap="none">
                        <a:solidFill>
                          <a:schemeClr val="tx2">
                            <a:lumMod val="25000"/>
                          </a:schemeClr>
                        </a:solidFill>
                        <a:latin typeface="Arial"/>
                        <a:ea typeface="Arial"/>
                        <a:cs typeface="Arial"/>
                        <a:sym typeface="Aria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l" rtl="0">
                        <a:spcBef>
                          <a:spcPts val="0"/>
                        </a:spcBef>
                        <a:spcAft>
                          <a:spcPts val="0"/>
                        </a:spcAft>
                        <a:buClr>
                          <a:srgbClr val="000000"/>
                        </a:buClr>
                        <a:buSzPts val="1000"/>
                        <a:buFont typeface="Arial"/>
                        <a:buNone/>
                      </a:pPr>
                      <a:r>
                        <a:rPr lang="en" sz="1000" u="none" strike="noStrike" cap="none">
                          <a:solidFill>
                            <a:schemeClr val="tx2">
                              <a:lumMod val="25000"/>
                            </a:schemeClr>
                          </a:solidFill>
                          <a:latin typeface="Arial"/>
                          <a:ea typeface="Arial"/>
                          <a:cs typeface="Arial"/>
                          <a:sym typeface="Arial"/>
                        </a:rPr>
                        <a:t>Hardening for R1</a:t>
                      </a:r>
                      <a:endParaRPr sz="1000" u="none" strike="noStrike" cap="none">
                        <a:solidFill>
                          <a:schemeClr val="tx2">
                            <a:lumMod val="25000"/>
                          </a:schemeClr>
                        </a:solidFill>
                        <a:latin typeface="Arial"/>
                        <a:ea typeface="Arial"/>
                        <a:cs typeface="Arial"/>
                        <a:sym typeface="Aria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787300">
                <a:tc>
                  <a:txBody>
                    <a:bodyPr/>
                    <a:lstStyle/>
                    <a:p>
                      <a:pPr marL="0" marR="0" lvl="0" indent="0" algn="l" rtl="0">
                        <a:spcBef>
                          <a:spcPts val="0"/>
                        </a:spcBef>
                        <a:spcAft>
                          <a:spcPts val="0"/>
                        </a:spcAft>
                        <a:buClr>
                          <a:schemeClr val="dk1"/>
                        </a:buClr>
                        <a:buSzPts val="1000"/>
                        <a:buFont typeface="Arial"/>
                        <a:buNone/>
                      </a:pPr>
                      <a:r>
                        <a:rPr lang="en" sz="1000" b="1" u="none" strike="noStrike" cap="none">
                          <a:solidFill>
                            <a:schemeClr val="bg1"/>
                          </a:solidFill>
                          <a:latin typeface="Arial"/>
                          <a:ea typeface="Arial"/>
                          <a:cs typeface="Arial"/>
                          <a:sym typeface="Arial"/>
                        </a:rPr>
                        <a:t>Additional Commit Target</a:t>
                      </a:r>
                      <a:endParaRPr sz="1000" b="1" u="none" strike="noStrike" cap="none">
                        <a:solidFill>
                          <a:schemeClr val="bg1"/>
                        </a:solidFill>
                        <a:latin typeface="Arial"/>
                        <a:ea typeface="Arial"/>
                        <a:cs typeface="Arial"/>
                        <a:sym typeface="Arial"/>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tx1"/>
                    </a:solidFill>
                  </a:tcPr>
                </a:tc>
                <a:tc>
                  <a:txBody>
                    <a:bodyPr/>
                    <a:lstStyle/>
                    <a:p>
                      <a:pPr marL="0" marR="0" lvl="0" indent="0" algn="l" rtl="0">
                        <a:spcBef>
                          <a:spcPts val="0"/>
                        </a:spcBef>
                        <a:spcAft>
                          <a:spcPts val="0"/>
                        </a:spcAft>
                        <a:buClr>
                          <a:srgbClr val="000000"/>
                        </a:buClr>
                        <a:buSzPts val="1100"/>
                        <a:buFont typeface="Arial"/>
                        <a:buNone/>
                      </a:pPr>
                      <a:r>
                        <a:rPr lang="en" sz="1000" b="1" u="none" strike="noStrike" cap="none">
                          <a:solidFill>
                            <a:schemeClr val="bg1"/>
                          </a:solidFill>
                          <a:latin typeface="Arial"/>
                          <a:ea typeface="Arial"/>
                          <a:cs typeface="Arial"/>
                          <a:sym typeface="Arial"/>
                        </a:rPr>
                        <a:t>Feature 3</a:t>
                      </a:r>
                      <a:endParaRPr sz="1000" b="1" u="none" strike="noStrike" cap="none">
                        <a:solidFill>
                          <a:schemeClr val="bg1"/>
                        </a:solidFill>
                        <a:latin typeface="Arial"/>
                        <a:ea typeface="Arial"/>
                        <a:cs typeface="Arial"/>
                        <a:sym typeface="Aria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tx1"/>
                    </a:solidFill>
                  </a:tcPr>
                </a:tc>
                <a:tc>
                  <a:txBody>
                    <a:bodyPr/>
                    <a:lstStyle/>
                    <a:p>
                      <a:pPr marL="0" marR="0" lvl="0" indent="0" algn="l" rtl="0">
                        <a:spcBef>
                          <a:spcPts val="0"/>
                        </a:spcBef>
                        <a:spcAft>
                          <a:spcPts val="0"/>
                        </a:spcAft>
                        <a:buClr>
                          <a:schemeClr val="dk1"/>
                        </a:buClr>
                        <a:buSzPts val="1000"/>
                        <a:buFont typeface="Calibri"/>
                        <a:buNone/>
                      </a:pPr>
                      <a:endParaRPr sz="1000" u="none" strike="noStrike" cap="none" dirty="0">
                        <a:solidFill>
                          <a:schemeClr val="bg1"/>
                        </a:solidFill>
                        <a:latin typeface="Arial"/>
                        <a:ea typeface="Arial"/>
                        <a:cs typeface="Arial"/>
                        <a:sym typeface="Aria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tx1"/>
                    </a:solidFill>
                  </a:tcPr>
                </a:tc>
                <a:tc>
                  <a:txBody>
                    <a:bodyPr/>
                    <a:lstStyle/>
                    <a:p>
                      <a:pPr marL="0" marR="0" lvl="0" indent="0" algn="l" rtl="0">
                        <a:spcBef>
                          <a:spcPts val="0"/>
                        </a:spcBef>
                        <a:spcAft>
                          <a:spcPts val="0"/>
                        </a:spcAft>
                        <a:buClr>
                          <a:srgbClr val="000000"/>
                        </a:buClr>
                        <a:buSzPts val="1100"/>
                        <a:buFont typeface="Arial"/>
                        <a:buNone/>
                      </a:pPr>
                      <a:endParaRPr sz="1000" u="none" strike="noStrike" cap="none" dirty="0">
                        <a:solidFill>
                          <a:schemeClr val="bg1"/>
                        </a:solidFill>
                        <a:latin typeface="Arial"/>
                        <a:ea typeface="Arial"/>
                        <a:cs typeface="Arial"/>
                        <a:sym typeface="Aria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tx1"/>
                    </a:solidFill>
                  </a:tcPr>
                </a:tc>
                <a:tc>
                  <a:txBody>
                    <a:bodyPr/>
                    <a:lstStyle/>
                    <a:p>
                      <a:pPr marL="0" marR="0" lvl="0" indent="0" algn="l" rtl="0">
                        <a:spcBef>
                          <a:spcPts val="0"/>
                        </a:spcBef>
                        <a:spcAft>
                          <a:spcPts val="0"/>
                        </a:spcAft>
                        <a:buClr>
                          <a:srgbClr val="393939"/>
                        </a:buClr>
                        <a:buSzPts val="1000"/>
                        <a:buFont typeface="Arial"/>
                        <a:buNone/>
                      </a:pPr>
                      <a:r>
                        <a:rPr lang="en" sz="1000" u="none" strike="noStrike" cap="none">
                          <a:solidFill>
                            <a:schemeClr val="bg1"/>
                          </a:solidFill>
                          <a:latin typeface="Arial"/>
                          <a:ea typeface="Arial"/>
                          <a:cs typeface="Arial"/>
                          <a:sym typeface="Arial"/>
                        </a:rPr>
                        <a:t>Appian Build &amp; Test (with stubs)</a:t>
                      </a:r>
                      <a:endParaRPr sz="1000" u="none" strike="noStrike" cap="none">
                        <a:solidFill>
                          <a:schemeClr val="bg1"/>
                        </a:solidFill>
                        <a:latin typeface="Arial"/>
                        <a:ea typeface="Arial"/>
                        <a:cs typeface="Arial"/>
                        <a:sym typeface="Aria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tx1"/>
                    </a:solidFill>
                  </a:tcPr>
                </a:tc>
                <a:tc>
                  <a:txBody>
                    <a:bodyPr/>
                    <a:lstStyle/>
                    <a:p>
                      <a:pPr marL="0" marR="0" lvl="0" indent="0" algn="l" rtl="0">
                        <a:spcBef>
                          <a:spcPts val="0"/>
                        </a:spcBef>
                        <a:spcAft>
                          <a:spcPts val="0"/>
                        </a:spcAft>
                        <a:buClr>
                          <a:srgbClr val="000000"/>
                        </a:buClr>
                        <a:buSzPts val="1100"/>
                        <a:buFont typeface="Arial"/>
                        <a:buNone/>
                      </a:pPr>
                      <a:r>
                        <a:rPr lang="en" sz="1000" u="none" strike="noStrike" cap="none">
                          <a:solidFill>
                            <a:schemeClr val="bg1"/>
                          </a:solidFill>
                          <a:latin typeface="Arial"/>
                          <a:ea typeface="Arial"/>
                          <a:cs typeface="Arial"/>
                          <a:sym typeface="Arial"/>
                        </a:rPr>
                        <a:t>Appian Build &amp; Test (with stubs)</a:t>
                      </a:r>
                      <a:endParaRPr sz="1000" u="none" strike="noStrike" cap="none">
                        <a:solidFill>
                          <a:schemeClr val="bg1"/>
                        </a:solidFill>
                        <a:latin typeface="Arial"/>
                        <a:ea typeface="Arial"/>
                        <a:cs typeface="Arial"/>
                        <a:sym typeface="Aria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tx1"/>
                    </a:solidFill>
                  </a:tcPr>
                </a:tc>
                <a:tc>
                  <a:txBody>
                    <a:bodyPr/>
                    <a:lstStyle/>
                    <a:p>
                      <a:pPr marL="0" marR="0" lvl="0" indent="0" algn="l" rtl="0">
                        <a:spcBef>
                          <a:spcPts val="0"/>
                        </a:spcBef>
                        <a:spcAft>
                          <a:spcPts val="0"/>
                        </a:spcAft>
                        <a:buClr>
                          <a:srgbClr val="000000"/>
                        </a:buClr>
                        <a:buSzPts val="1100"/>
                        <a:buFont typeface="Arial"/>
                        <a:buNone/>
                      </a:pPr>
                      <a:r>
                        <a:rPr lang="en" sz="1000" u="none" strike="noStrike" cap="none">
                          <a:solidFill>
                            <a:schemeClr val="bg1"/>
                          </a:solidFill>
                          <a:latin typeface="Arial"/>
                          <a:ea typeface="Arial"/>
                          <a:cs typeface="Arial"/>
                          <a:sym typeface="Arial"/>
                        </a:rPr>
                        <a:t>End to End Integration Testing</a:t>
                      </a:r>
                      <a:endParaRPr sz="1000" u="none" strike="noStrike" cap="none">
                        <a:solidFill>
                          <a:schemeClr val="bg1"/>
                        </a:solidFill>
                        <a:latin typeface="Arial"/>
                        <a:ea typeface="Arial"/>
                        <a:cs typeface="Arial"/>
                        <a:sym typeface="Aria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tx1"/>
                    </a:solidFill>
                  </a:tcPr>
                </a:tc>
                <a:extLst>
                  <a:ext uri="{0D108BD9-81ED-4DB2-BD59-A6C34878D82A}">
                    <a16:rowId xmlns:a16="http://schemas.microsoft.com/office/drawing/2014/main" val="10002"/>
                  </a:ext>
                </a:extLst>
              </a:tr>
              <a:tr h="787300">
                <a:tc>
                  <a:txBody>
                    <a:bodyPr/>
                    <a:lstStyle/>
                    <a:p>
                      <a:pPr marL="0" marR="0" lvl="0" indent="0" algn="l" rtl="0">
                        <a:spcBef>
                          <a:spcPts val="0"/>
                        </a:spcBef>
                        <a:spcAft>
                          <a:spcPts val="0"/>
                        </a:spcAft>
                        <a:buClr>
                          <a:schemeClr val="dk1"/>
                        </a:buClr>
                        <a:buSzPts val="1000"/>
                        <a:buFont typeface="Arial"/>
                        <a:buNone/>
                      </a:pPr>
                      <a:r>
                        <a:rPr lang="en" sz="1000" b="1" u="none" strike="noStrike" cap="none">
                          <a:solidFill>
                            <a:schemeClr val="bg1"/>
                          </a:solidFill>
                          <a:latin typeface="Arial"/>
                          <a:ea typeface="Arial"/>
                          <a:cs typeface="Arial"/>
                          <a:sym typeface="Arial"/>
                        </a:rPr>
                        <a:t>Stretch Goals</a:t>
                      </a:r>
                      <a:endParaRPr sz="1000" b="1" u="none" strike="noStrike" cap="none">
                        <a:solidFill>
                          <a:schemeClr val="bg1"/>
                        </a:solidFill>
                        <a:latin typeface="Arial"/>
                        <a:ea typeface="Arial"/>
                        <a:cs typeface="Arial"/>
                        <a:sym typeface="Arial"/>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tx1"/>
                    </a:solidFill>
                  </a:tcPr>
                </a:tc>
                <a:tc>
                  <a:txBody>
                    <a:bodyPr/>
                    <a:lstStyle/>
                    <a:p>
                      <a:pPr marL="0" marR="0" lvl="0" indent="0" algn="l" rtl="0">
                        <a:spcBef>
                          <a:spcPts val="0"/>
                        </a:spcBef>
                        <a:spcAft>
                          <a:spcPts val="0"/>
                        </a:spcAft>
                        <a:buClr>
                          <a:srgbClr val="000000"/>
                        </a:buClr>
                        <a:buSzPts val="1100"/>
                        <a:buFont typeface="Arial"/>
                        <a:buNone/>
                      </a:pPr>
                      <a:r>
                        <a:rPr lang="en" sz="1000" b="1" u="none" strike="noStrike" cap="none">
                          <a:solidFill>
                            <a:schemeClr val="bg1"/>
                          </a:solidFill>
                          <a:latin typeface="Arial"/>
                          <a:ea typeface="Arial"/>
                          <a:cs typeface="Arial"/>
                          <a:sym typeface="Arial"/>
                        </a:rPr>
                        <a:t>Feature 4</a:t>
                      </a:r>
                      <a:endParaRPr sz="1000" b="1" u="none" strike="noStrike" cap="none">
                        <a:solidFill>
                          <a:schemeClr val="bg1"/>
                        </a:solidFill>
                        <a:latin typeface="Arial"/>
                        <a:ea typeface="Arial"/>
                        <a:cs typeface="Arial"/>
                        <a:sym typeface="Aria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tx1"/>
                    </a:solidFill>
                  </a:tcPr>
                </a:tc>
                <a:tc>
                  <a:txBody>
                    <a:bodyPr/>
                    <a:lstStyle/>
                    <a:p>
                      <a:pPr marL="0" marR="0" lvl="0" indent="0" algn="l" rtl="0">
                        <a:spcBef>
                          <a:spcPts val="0"/>
                        </a:spcBef>
                        <a:spcAft>
                          <a:spcPts val="0"/>
                        </a:spcAft>
                        <a:buClr>
                          <a:schemeClr val="dk1"/>
                        </a:buClr>
                        <a:buSzPts val="1000"/>
                        <a:buFont typeface="Calibri"/>
                        <a:buNone/>
                      </a:pPr>
                      <a:endParaRPr sz="1000" u="none" strike="noStrike" cap="none" dirty="0">
                        <a:solidFill>
                          <a:schemeClr val="bg1"/>
                        </a:solidFill>
                        <a:latin typeface="Arial"/>
                        <a:ea typeface="Arial"/>
                        <a:cs typeface="Arial"/>
                        <a:sym typeface="Aria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tx1"/>
                    </a:solidFill>
                  </a:tcPr>
                </a:tc>
                <a:tc>
                  <a:txBody>
                    <a:bodyPr/>
                    <a:lstStyle/>
                    <a:p>
                      <a:pPr marL="0" marR="0" lvl="0" indent="0" algn="l" rtl="0">
                        <a:spcBef>
                          <a:spcPts val="0"/>
                        </a:spcBef>
                        <a:spcAft>
                          <a:spcPts val="0"/>
                        </a:spcAft>
                        <a:buClr>
                          <a:srgbClr val="393939"/>
                        </a:buClr>
                        <a:buSzPts val="1000"/>
                        <a:buFont typeface="Arial"/>
                        <a:buNone/>
                      </a:pPr>
                      <a:r>
                        <a:rPr lang="en" sz="1000" u="none" strike="noStrike" cap="none" dirty="0">
                          <a:solidFill>
                            <a:schemeClr val="bg1"/>
                          </a:solidFill>
                          <a:latin typeface="Arial"/>
                          <a:ea typeface="Arial"/>
                          <a:cs typeface="Arial"/>
                          <a:sym typeface="Arial"/>
                        </a:rPr>
                        <a:t>Appian Build &amp; Test (with stubs)</a:t>
                      </a:r>
                      <a:endParaRPr sz="1000" u="none" strike="noStrike" cap="none" dirty="0">
                        <a:solidFill>
                          <a:schemeClr val="bg1"/>
                        </a:solidFill>
                        <a:latin typeface="Arial"/>
                        <a:ea typeface="Arial"/>
                        <a:cs typeface="Arial"/>
                        <a:sym typeface="Aria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tx1"/>
                    </a:solidFill>
                  </a:tcPr>
                </a:tc>
                <a:tc>
                  <a:txBody>
                    <a:bodyPr/>
                    <a:lstStyle/>
                    <a:p>
                      <a:pPr marL="0" marR="0" lvl="0" indent="0" algn="l" rtl="0">
                        <a:spcBef>
                          <a:spcPts val="0"/>
                        </a:spcBef>
                        <a:spcAft>
                          <a:spcPts val="0"/>
                        </a:spcAft>
                        <a:buClr>
                          <a:schemeClr val="dk1"/>
                        </a:buClr>
                        <a:buSzPts val="1000"/>
                        <a:buFont typeface="Calibri"/>
                        <a:buNone/>
                      </a:pPr>
                      <a:endParaRPr sz="1000" u="none" strike="noStrike" cap="none" dirty="0">
                        <a:solidFill>
                          <a:schemeClr val="bg1"/>
                        </a:solidFill>
                        <a:latin typeface="Arial"/>
                        <a:ea typeface="Arial"/>
                        <a:cs typeface="Arial"/>
                        <a:sym typeface="Aria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tx1"/>
                    </a:solidFill>
                  </a:tcPr>
                </a:tc>
                <a:tc>
                  <a:txBody>
                    <a:bodyPr/>
                    <a:lstStyle/>
                    <a:p>
                      <a:pPr marL="0" marR="0" lvl="0" indent="0" algn="l" rtl="0">
                        <a:spcBef>
                          <a:spcPts val="0"/>
                        </a:spcBef>
                        <a:spcAft>
                          <a:spcPts val="0"/>
                        </a:spcAft>
                        <a:buClr>
                          <a:srgbClr val="000000"/>
                        </a:buClr>
                        <a:buSzPts val="1100"/>
                        <a:buFont typeface="Arial"/>
                        <a:buNone/>
                      </a:pPr>
                      <a:endParaRPr sz="1000" u="none" strike="noStrike" cap="none" dirty="0">
                        <a:solidFill>
                          <a:schemeClr val="bg1"/>
                        </a:solidFill>
                        <a:latin typeface="Arial"/>
                        <a:ea typeface="Arial"/>
                        <a:cs typeface="Arial"/>
                        <a:sym typeface="Aria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tx1"/>
                    </a:solidFill>
                  </a:tcPr>
                </a:tc>
                <a:tc>
                  <a:txBody>
                    <a:bodyPr/>
                    <a:lstStyle/>
                    <a:p>
                      <a:pPr marL="0" marR="0" lvl="0" indent="0" algn="l" rtl="0">
                        <a:spcBef>
                          <a:spcPts val="0"/>
                        </a:spcBef>
                        <a:spcAft>
                          <a:spcPts val="0"/>
                        </a:spcAft>
                        <a:buClr>
                          <a:srgbClr val="393939"/>
                        </a:buClr>
                        <a:buSzPts val="1000"/>
                        <a:buFont typeface="Arial"/>
                        <a:buNone/>
                      </a:pPr>
                      <a:r>
                        <a:rPr lang="en" sz="1000" u="none" strike="noStrike" cap="none" dirty="0">
                          <a:solidFill>
                            <a:schemeClr val="bg1"/>
                          </a:solidFill>
                          <a:latin typeface="Arial"/>
                          <a:ea typeface="Arial"/>
                          <a:cs typeface="Arial"/>
                          <a:sym typeface="Arial"/>
                        </a:rPr>
                        <a:t>Appian Build &amp; Test (with stubs)</a:t>
                      </a:r>
                      <a:endParaRPr sz="1000" u="none" strike="noStrike" cap="none" dirty="0">
                        <a:solidFill>
                          <a:schemeClr val="bg1"/>
                        </a:solidFill>
                        <a:latin typeface="Arial"/>
                        <a:ea typeface="Arial"/>
                        <a:cs typeface="Arial"/>
                        <a:sym typeface="Aria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tx1"/>
                    </a:solidFill>
                  </a:tcPr>
                </a:tc>
                <a:extLst>
                  <a:ext uri="{0D108BD9-81ED-4DB2-BD59-A6C34878D82A}">
                    <a16:rowId xmlns:a16="http://schemas.microsoft.com/office/drawing/2014/main" val="10003"/>
                  </a:ext>
                </a:extLst>
              </a:tr>
            </a:tbl>
          </a:graphicData>
        </a:graphic>
      </p:graphicFrame>
      <p:cxnSp>
        <p:nvCxnSpPr>
          <p:cNvPr id="251" name="Google Shape;251;p19"/>
          <p:cNvCxnSpPr>
            <a:stCxn id="247" idx="1"/>
          </p:cNvCxnSpPr>
          <p:nvPr/>
        </p:nvCxnSpPr>
        <p:spPr>
          <a:xfrm rot="10800000">
            <a:off x="5844843" y="1103350"/>
            <a:ext cx="547200" cy="274200"/>
          </a:xfrm>
          <a:prstGeom prst="straightConnector1">
            <a:avLst/>
          </a:prstGeom>
          <a:noFill/>
          <a:ln w="9525" cap="flat" cmpd="sng">
            <a:solidFill>
              <a:srgbClr val="193861"/>
            </a:solidFill>
            <a:prstDash val="solid"/>
            <a:round/>
            <a:headEnd type="none" w="sm" len="sm"/>
            <a:tailEnd type="none" w="sm" len="sm"/>
          </a:ln>
        </p:spPr>
      </p:cxnSp>
      <p:cxnSp>
        <p:nvCxnSpPr>
          <p:cNvPr id="252" name="Google Shape;252;p19"/>
          <p:cNvCxnSpPr>
            <a:cxnSpLocks/>
            <a:stCxn id="248" idx="1"/>
            <a:endCxn id="253" idx="1"/>
          </p:cNvCxnSpPr>
          <p:nvPr/>
        </p:nvCxnSpPr>
        <p:spPr>
          <a:xfrm flipV="1">
            <a:off x="7441458" y="1052681"/>
            <a:ext cx="239618" cy="324905"/>
          </a:xfrm>
          <a:prstGeom prst="straightConnector1">
            <a:avLst/>
          </a:prstGeom>
          <a:noFill/>
          <a:ln w="9525" cap="flat" cmpd="sng">
            <a:solidFill>
              <a:srgbClr val="193861"/>
            </a:solidFill>
            <a:prstDash val="solid"/>
            <a:round/>
            <a:headEnd type="none" w="sm" len="sm"/>
            <a:tailEnd type="none" w="sm" len="sm"/>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2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800"/>
              <a:buFont typeface="Arial"/>
              <a:buNone/>
            </a:pPr>
            <a:r>
              <a:rPr lang="en" sz="2800" b="0" i="0" u="none" strike="noStrike" cap="none">
                <a:solidFill>
                  <a:schemeClr val="dk1"/>
                </a:solidFill>
                <a:latin typeface="Arial" panose="020B0604020202020204" pitchFamily="34" charset="0"/>
                <a:ea typeface="Arial"/>
                <a:cs typeface="Arial" panose="020B0604020202020204" pitchFamily="34" charset="0"/>
                <a:sym typeface="Arial"/>
              </a:rPr>
              <a:t>Timeline Template*</a:t>
            </a:r>
            <a:endParaRPr>
              <a:latin typeface="Arial" panose="020B0604020202020204" pitchFamily="34" charset="0"/>
              <a:cs typeface="Arial" panose="020B0604020202020204" pitchFamily="34" charset="0"/>
            </a:endParaRPr>
          </a:p>
        </p:txBody>
      </p:sp>
      <p:cxnSp>
        <p:nvCxnSpPr>
          <p:cNvPr id="259" name="Google Shape;259;p20"/>
          <p:cNvCxnSpPr/>
          <p:nvPr/>
        </p:nvCxnSpPr>
        <p:spPr>
          <a:xfrm>
            <a:off x="651725" y="3853826"/>
            <a:ext cx="4308000" cy="7800"/>
          </a:xfrm>
          <a:prstGeom prst="straightConnector1">
            <a:avLst/>
          </a:prstGeom>
          <a:noFill/>
          <a:ln w="9525" cap="flat" cmpd="sng">
            <a:solidFill>
              <a:srgbClr val="CCCCCC"/>
            </a:solidFill>
            <a:prstDash val="solid"/>
            <a:miter lim="800000"/>
            <a:headEnd type="none" w="sm" len="sm"/>
            <a:tailEnd type="none" w="sm" len="sm"/>
          </a:ln>
        </p:spPr>
      </p:cxnSp>
      <p:cxnSp>
        <p:nvCxnSpPr>
          <p:cNvPr id="260" name="Google Shape;260;p20"/>
          <p:cNvCxnSpPr/>
          <p:nvPr/>
        </p:nvCxnSpPr>
        <p:spPr>
          <a:xfrm>
            <a:off x="664972" y="3619500"/>
            <a:ext cx="1038900" cy="0"/>
          </a:xfrm>
          <a:prstGeom prst="straightConnector1">
            <a:avLst/>
          </a:prstGeom>
          <a:noFill/>
          <a:ln w="9525" cap="flat" cmpd="sng">
            <a:solidFill>
              <a:srgbClr val="CCCCCC"/>
            </a:solidFill>
            <a:prstDash val="solid"/>
            <a:miter lim="800000"/>
            <a:headEnd type="none" w="sm" len="sm"/>
            <a:tailEnd type="none" w="sm" len="sm"/>
          </a:ln>
        </p:spPr>
      </p:cxnSp>
      <p:cxnSp>
        <p:nvCxnSpPr>
          <p:cNvPr id="261" name="Google Shape;261;p20"/>
          <p:cNvCxnSpPr/>
          <p:nvPr/>
        </p:nvCxnSpPr>
        <p:spPr>
          <a:xfrm>
            <a:off x="664972" y="3352800"/>
            <a:ext cx="387900" cy="0"/>
          </a:xfrm>
          <a:prstGeom prst="straightConnector1">
            <a:avLst/>
          </a:prstGeom>
          <a:noFill/>
          <a:ln w="9525" cap="flat" cmpd="sng">
            <a:solidFill>
              <a:srgbClr val="CCCCCC"/>
            </a:solidFill>
            <a:prstDash val="solid"/>
            <a:miter lim="800000"/>
            <a:headEnd type="none" w="sm" len="sm"/>
            <a:tailEnd type="none" w="sm" len="sm"/>
          </a:ln>
        </p:spPr>
      </p:cxnSp>
      <p:cxnSp>
        <p:nvCxnSpPr>
          <p:cNvPr id="262" name="Google Shape;262;p20"/>
          <p:cNvCxnSpPr/>
          <p:nvPr/>
        </p:nvCxnSpPr>
        <p:spPr>
          <a:xfrm>
            <a:off x="4717881" y="2224828"/>
            <a:ext cx="0" cy="442200"/>
          </a:xfrm>
          <a:prstGeom prst="straightConnector1">
            <a:avLst/>
          </a:prstGeom>
          <a:noFill/>
          <a:ln w="9525" cap="flat" cmpd="sng">
            <a:solidFill>
              <a:srgbClr val="193861"/>
            </a:solidFill>
            <a:prstDash val="solid"/>
            <a:round/>
            <a:headEnd type="none" w="sm" len="sm"/>
            <a:tailEnd type="none" w="sm" len="sm"/>
          </a:ln>
        </p:spPr>
      </p:cxnSp>
      <p:cxnSp>
        <p:nvCxnSpPr>
          <p:cNvPr id="263" name="Google Shape;263;p20"/>
          <p:cNvCxnSpPr/>
          <p:nvPr/>
        </p:nvCxnSpPr>
        <p:spPr>
          <a:xfrm>
            <a:off x="3198547" y="1772285"/>
            <a:ext cx="0" cy="894600"/>
          </a:xfrm>
          <a:prstGeom prst="straightConnector1">
            <a:avLst/>
          </a:prstGeom>
          <a:noFill/>
          <a:ln w="9525" cap="flat" cmpd="sng">
            <a:solidFill>
              <a:srgbClr val="193861"/>
            </a:solidFill>
            <a:prstDash val="solid"/>
            <a:round/>
            <a:headEnd type="none" w="sm" len="sm"/>
            <a:tailEnd type="none" w="sm" len="sm"/>
          </a:ln>
        </p:spPr>
      </p:cxnSp>
      <p:sp>
        <p:nvSpPr>
          <p:cNvPr id="264" name="Google Shape;264;p20"/>
          <p:cNvSpPr txBox="1"/>
          <p:nvPr/>
        </p:nvSpPr>
        <p:spPr>
          <a:xfrm>
            <a:off x="8491724" y="2756725"/>
            <a:ext cx="469800" cy="2016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chemeClr val="dk1"/>
              </a:buClr>
              <a:buSzPts val="1300"/>
              <a:buFont typeface="Calibri"/>
              <a:buNone/>
            </a:pPr>
            <a:r>
              <a:rPr lang="en" sz="1300" i="0" u="none" strike="noStrike">
                <a:solidFill>
                  <a:schemeClr val="dk1"/>
                </a:solidFill>
                <a:latin typeface="Arial" panose="020B0604020202020204" pitchFamily="34" charset="0"/>
                <a:ea typeface="Calibri"/>
                <a:cs typeface="Arial" panose="020B0604020202020204" pitchFamily="34" charset="0"/>
                <a:sym typeface="Calibri"/>
              </a:rPr>
              <a:t>20</a:t>
            </a:r>
            <a:r>
              <a:rPr lang="en" sz="1300">
                <a:solidFill>
                  <a:schemeClr val="dk1"/>
                </a:solidFill>
                <a:latin typeface="Arial" panose="020B0604020202020204" pitchFamily="34" charset="0"/>
                <a:ea typeface="Calibri"/>
                <a:cs typeface="Arial" panose="020B0604020202020204" pitchFamily="34" charset="0"/>
                <a:sym typeface="Calibri"/>
              </a:rPr>
              <a:t>20</a:t>
            </a:r>
            <a:endParaRPr sz="1300" b="1" i="0" u="none" strike="noStrike" cap="none">
              <a:solidFill>
                <a:srgbClr val="FCE5CD"/>
              </a:solidFill>
              <a:latin typeface="Arial" panose="020B0604020202020204" pitchFamily="34" charset="0"/>
              <a:ea typeface="Calibri"/>
              <a:cs typeface="Arial" panose="020B0604020202020204" pitchFamily="34" charset="0"/>
              <a:sym typeface="Calibri"/>
            </a:endParaRPr>
          </a:p>
        </p:txBody>
      </p:sp>
      <p:sp>
        <p:nvSpPr>
          <p:cNvPr id="265" name="Google Shape;265;p20"/>
          <p:cNvSpPr/>
          <p:nvPr/>
        </p:nvSpPr>
        <p:spPr>
          <a:xfrm>
            <a:off x="804672" y="2667000"/>
            <a:ext cx="7543800" cy="381000"/>
          </a:xfrm>
          <a:prstGeom prst="rect">
            <a:avLst/>
          </a:prstGeom>
          <a:solidFill>
            <a:schemeClr val="accent6">
              <a:lumMod val="40000"/>
              <a:lumOff val="60000"/>
            </a:schemeClr>
          </a:solidFill>
          <a:ln>
            <a:noFill/>
          </a:ln>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rgbClr val="FFFFFF"/>
              </a:solidFill>
              <a:latin typeface="Arial" panose="020B0604020202020204" pitchFamily="34" charset="0"/>
              <a:cs typeface="Arial" panose="020B0604020202020204" pitchFamily="34" charset="0"/>
              <a:sym typeface="Arial"/>
            </a:endParaRPr>
          </a:p>
        </p:txBody>
      </p:sp>
      <p:sp>
        <p:nvSpPr>
          <p:cNvPr id="266" name="Google Shape;266;p20"/>
          <p:cNvSpPr txBox="1"/>
          <p:nvPr/>
        </p:nvSpPr>
        <p:spPr>
          <a:xfrm>
            <a:off x="868179" y="2773200"/>
            <a:ext cx="469800" cy="168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FFFFF"/>
              </a:buClr>
              <a:buSzPts val="1100"/>
              <a:buFont typeface="Arial"/>
              <a:buNone/>
            </a:pPr>
            <a:r>
              <a:rPr lang="en" sz="1100" i="0" u="none" strike="noStrike" cap="none">
                <a:solidFill>
                  <a:schemeClr val="tx2">
                    <a:lumMod val="25000"/>
                  </a:schemeClr>
                </a:solidFill>
                <a:latin typeface="Arial" panose="020B0604020202020204" pitchFamily="34" charset="0"/>
                <a:cs typeface="Arial" panose="020B0604020202020204" pitchFamily="34" charset="0"/>
                <a:sym typeface="Arial"/>
              </a:rPr>
              <a:t>Jan</a:t>
            </a:r>
            <a:endParaRPr sz="1100">
              <a:solidFill>
                <a:schemeClr val="tx2">
                  <a:lumMod val="25000"/>
                </a:schemeClr>
              </a:solidFill>
              <a:latin typeface="Arial" panose="020B0604020202020204" pitchFamily="34" charset="0"/>
              <a:cs typeface="Arial" panose="020B0604020202020204" pitchFamily="34" charset="0"/>
              <a:sym typeface="Arial"/>
            </a:endParaRPr>
          </a:p>
        </p:txBody>
      </p:sp>
      <p:cxnSp>
        <p:nvCxnSpPr>
          <p:cNvPr id="267" name="Google Shape;267;p20"/>
          <p:cNvCxnSpPr/>
          <p:nvPr/>
        </p:nvCxnSpPr>
        <p:spPr>
          <a:xfrm>
            <a:off x="1765883" y="2755900"/>
            <a:ext cx="0" cy="203100"/>
          </a:xfrm>
          <a:prstGeom prst="straightConnector1">
            <a:avLst/>
          </a:prstGeom>
          <a:noFill/>
          <a:ln w="9525" cap="flat" cmpd="sng">
            <a:solidFill>
              <a:schemeClr val="tx2">
                <a:lumMod val="25000"/>
                <a:alpha val="29000"/>
              </a:schemeClr>
            </a:solidFill>
            <a:prstDash val="solid"/>
            <a:miter lim="800000"/>
            <a:headEnd type="none" w="sm" len="sm"/>
            <a:tailEnd type="none" w="sm" len="sm"/>
          </a:ln>
        </p:spPr>
      </p:cxnSp>
      <p:sp>
        <p:nvSpPr>
          <p:cNvPr id="268" name="Google Shape;268;p20"/>
          <p:cNvSpPr txBox="1"/>
          <p:nvPr/>
        </p:nvSpPr>
        <p:spPr>
          <a:xfrm>
            <a:off x="1829371" y="2773200"/>
            <a:ext cx="329700" cy="168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FFFFF"/>
              </a:buClr>
              <a:buSzPts val="1100"/>
              <a:buFont typeface="Arial"/>
              <a:buNone/>
            </a:pPr>
            <a:r>
              <a:rPr lang="en" sz="1100">
                <a:solidFill>
                  <a:schemeClr val="tx2">
                    <a:lumMod val="25000"/>
                  </a:schemeClr>
                </a:solidFill>
                <a:latin typeface="Arial" panose="020B0604020202020204" pitchFamily="34" charset="0"/>
                <a:cs typeface="Arial" panose="020B0604020202020204" pitchFamily="34" charset="0"/>
                <a:sym typeface="Arial"/>
              </a:rPr>
              <a:t>Feb</a:t>
            </a:r>
            <a:endParaRPr sz="1100">
              <a:solidFill>
                <a:schemeClr val="tx2">
                  <a:lumMod val="25000"/>
                </a:schemeClr>
              </a:solidFill>
              <a:latin typeface="Arial" panose="020B0604020202020204" pitchFamily="34" charset="0"/>
              <a:cs typeface="Arial" panose="020B0604020202020204" pitchFamily="34" charset="0"/>
              <a:sym typeface="Arial"/>
            </a:endParaRPr>
          </a:p>
        </p:txBody>
      </p:sp>
      <p:cxnSp>
        <p:nvCxnSpPr>
          <p:cNvPr id="269" name="Google Shape;269;p20"/>
          <p:cNvCxnSpPr/>
          <p:nvPr/>
        </p:nvCxnSpPr>
        <p:spPr>
          <a:xfrm>
            <a:off x="2634074" y="2755900"/>
            <a:ext cx="0" cy="203100"/>
          </a:xfrm>
          <a:prstGeom prst="straightConnector1">
            <a:avLst/>
          </a:prstGeom>
          <a:noFill/>
          <a:ln w="9525" cap="flat" cmpd="sng">
            <a:solidFill>
              <a:schemeClr val="tx2">
                <a:lumMod val="25000"/>
                <a:alpha val="29000"/>
              </a:schemeClr>
            </a:solidFill>
            <a:prstDash val="solid"/>
            <a:miter lim="800000"/>
            <a:headEnd type="none" w="sm" len="sm"/>
            <a:tailEnd type="none" w="sm" len="sm"/>
          </a:ln>
        </p:spPr>
      </p:cxnSp>
      <p:sp>
        <p:nvSpPr>
          <p:cNvPr id="270" name="Google Shape;270;p20"/>
          <p:cNvSpPr txBox="1"/>
          <p:nvPr/>
        </p:nvSpPr>
        <p:spPr>
          <a:xfrm>
            <a:off x="2697576" y="2773200"/>
            <a:ext cx="495300" cy="168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FFFFF"/>
              </a:buClr>
              <a:buSzPts val="1100"/>
              <a:buFont typeface="Arial"/>
              <a:buNone/>
            </a:pPr>
            <a:r>
              <a:rPr lang="en" sz="1100">
                <a:solidFill>
                  <a:schemeClr val="tx2">
                    <a:lumMod val="25000"/>
                  </a:schemeClr>
                </a:solidFill>
                <a:latin typeface="Arial" panose="020B0604020202020204" pitchFamily="34" charset="0"/>
                <a:cs typeface="Arial" panose="020B0604020202020204" pitchFamily="34" charset="0"/>
                <a:sym typeface="Arial"/>
              </a:rPr>
              <a:t>Mar</a:t>
            </a:r>
            <a:endParaRPr sz="1100">
              <a:solidFill>
                <a:schemeClr val="tx2">
                  <a:lumMod val="25000"/>
                </a:schemeClr>
              </a:solidFill>
              <a:latin typeface="Arial" panose="020B0604020202020204" pitchFamily="34" charset="0"/>
              <a:cs typeface="Arial" panose="020B0604020202020204" pitchFamily="34" charset="0"/>
              <a:sym typeface="Arial"/>
            </a:endParaRPr>
          </a:p>
        </p:txBody>
      </p:sp>
      <p:cxnSp>
        <p:nvCxnSpPr>
          <p:cNvPr id="271" name="Google Shape;271;p20"/>
          <p:cNvCxnSpPr/>
          <p:nvPr/>
        </p:nvCxnSpPr>
        <p:spPr>
          <a:xfrm>
            <a:off x="3595285" y="2755900"/>
            <a:ext cx="0" cy="203100"/>
          </a:xfrm>
          <a:prstGeom prst="straightConnector1">
            <a:avLst/>
          </a:prstGeom>
          <a:noFill/>
          <a:ln w="9525" cap="flat" cmpd="sng">
            <a:solidFill>
              <a:schemeClr val="tx2">
                <a:lumMod val="25000"/>
                <a:alpha val="29000"/>
              </a:schemeClr>
            </a:solidFill>
            <a:prstDash val="solid"/>
            <a:miter lim="800000"/>
            <a:headEnd type="none" w="sm" len="sm"/>
            <a:tailEnd type="none" w="sm" len="sm"/>
          </a:ln>
        </p:spPr>
      </p:cxnSp>
      <p:sp>
        <p:nvSpPr>
          <p:cNvPr id="272" name="Google Shape;272;p20"/>
          <p:cNvSpPr txBox="1"/>
          <p:nvPr/>
        </p:nvSpPr>
        <p:spPr>
          <a:xfrm>
            <a:off x="3658766" y="2773200"/>
            <a:ext cx="387900" cy="168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FFFFF"/>
              </a:buClr>
              <a:buSzPts val="1100"/>
              <a:buFont typeface="Arial"/>
              <a:buNone/>
            </a:pPr>
            <a:r>
              <a:rPr lang="en" sz="1100">
                <a:solidFill>
                  <a:schemeClr val="tx2">
                    <a:lumMod val="25000"/>
                  </a:schemeClr>
                </a:solidFill>
                <a:latin typeface="Arial" panose="020B0604020202020204" pitchFamily="34" charset="0"/>
                <a:cs typeface="Arial" panose="020B0604020202020204" pitchFamily="34" charset="0"/>
                <a:sym typeface="Arial"/>
              </a:rPr>
              <a:t>Apr</a:t>
            </a:r>
            <a:endParaRPr sz="1100">
              <a:solidFill>
                <a:schemeClr val="tx2">
                  <a:lumMod val="25000"/>
                </a:schemeClr>
              </a:solidFill>
              <a:latin typeface="Arial" panose="020B0604020202020204" pitchFamily="34" charset="0"/>
              <a:cs typeface="Arial" panose="020B0604020202020204" pitchFamily="34" charset="0"/>
              <a:sym typeface="Arial"/>
            </a:endParaRPr>
          </a:p>
        </p:txBody>
      </p:sp>
      <p:cxnSp>
        <p:nvCxnSpPr>
          <p:cNvPr id="273" name="Google Shape;273;p20"/>
          <p:cNvCxnSpPr/>
          <p:nvPr/>
        </p:nvCxnSpPr>
        <p:spPr>
          <a:xfrm>
            <a:off x="4525490" y="2755900"/>
            <a:ext cx="0" cy="203100"/>
          </a:xfrm>
          <a:prstGeom prst="straightConnector1">
            <a:avLst/>
          </a:prstGeom>
          <a:noFill/>
          <a:ln w="9525" cap="flat" cmpd="sng">
            <a:solidFill>
              <a:schemeClr val="tx2">
                <a:lumMod val="25000"/>
                <a:alpha val="29000"/>
              </a:schemeClr>
            </a:solidFill>
            <a:prstDash val="solid"/>
            <a:miter lim="800000"/>
            <a:headEnd type="none" w="sm" len="sm"/>
            <a:tailEnd type="none" w="sm" len="sm"/>
          </a:ln>
        </p:spPr>
      </p:cxnSp>
      <p:sp>
        <p:nvSpPr>
          <p:cNvPr id="274" name="Google Shape;274;p20"/>
          <p:cNvSpPr txBox="1"/>
          <p:nvPr/>
        </p:nvSpPr>
        <p:spPr>
          <a:xfrm>
            <a:off x="4589007" y="2773200"/>
            <a:ext cx="387900" cy="168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FFFFF"/>
              </a:buClr>
              <a:buSzPts val="1100"/>
              <a:buFont typeface="Arial"/>
              <a:buNone/>
            </a:pPr>
            <a:r>
              <a:rPr lang="en" sz="1100">
                <a:solidFill>
                  <a:schemeClr val="tx2">
                    <a:lumMod val="25000"/>
                  </a:schemeClr>
                </a:solidFill>
                <a:latin typeface="Arial" panose="020B0604020202020204" pitchFamily="34" charset="0"/>
                <a:cs typeface="Arial" panose="020B0604020202020204" pitchFamily="34" charset="0"/>
                <a:sym typeface="Arial"/>
              </a:rPr>
              <a:t>May</a:t>
            </a:r>
            <a:endParaRPr sz="1100">
              <a:solidFill>
                <a:schemeClr val="tx2">
                  <a:lumMod val="25000"/>
                </a:schemeClr>
              </a:solidFill>
              <a:latin typeface="Arial" panose="020B0604020202020204" pitchFamily="34" charset="0"/>
              <a:cs typeface="Arial" panose="020B0604020202020204" pitchFamily="34" charset="0"/>
              <a:sym typeface="Arial"/>
            </a:endParaRPr>
          </a:p>
        </p:txBody>
      </p:sp>
      <p:cxnSp>
        <p:nvCxnSpPr>
          <p:cNvPr id="275" name="Google Shape;275;p20"/>
          <p:cNvCxnSpPr/>
          <p:nvPr/>
        </p:nvCxnSpPr>
        <p:spPr>
          <a:xfrm>
            <a:off x="5486701" y="2755900"/>
            <a:ext cx="0" cy="203100"/>
          </a:xfrm>
          <a:prstGeom prst="straightConnector1">
            <a:avLst/>
          </a:prstGeom>
          <a:noFill/>
          <a:ln w="9525" cap="flat" cmpd="sng">
            <a:solidFill>
              <a:schemeClr val="tx2">
                <a:lumMod val="25000"/>
                <a:alpha val="29000"/>
              </a:schemeClr>
            </a:solidFill>
            <a:prstDash val="solid"/>
            <a:miter lim="800000"/>
            <a:headEnd type="none" w="sm" len="sm"/>
            <a:tailEnd type="none" w="sm" len="sm"/>
          </a:ln>
          <a:effectLst>
            <a:reflection stA="90000" endPos="1000" fadeDir="5400012" sy="-100000" algn="bl" rotWithShape="0"/>
          </a:effectLst>
        </p:spPr>
      </p:cxnSp>
      <p:sp>
        <p:nvSpPr>
          <p:cNvPr id="276" name="Google Shape;276;p20"/>
          <p:cNvSpPr txBox="1"/>
          <p:nvPr/>
        </p:nvSpPr>
        <p:spPr>
          <a:xfrm>
            <a:off x="5550199" y="2773200"/>
            <a:ext cx="329700" cy="168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FFFFF"/>
              </a:buClr>
              <a:buSzPts val="1100"/>
              <a:buFont typeface="Arial"/>
              <a:buNone/>
            </a:pPr>
            <a:r>
              <a:rPr lang="en" sz="1100">
                <a:solidFill>
                  <a:schemeClr val="tx2">
                    <a:lumMod val="25000"/>
                  </a:schemeClr>
                </a:solidFill>
                <a:latin typeface="Arial" panose="020B0604020202020204" pitchFamily="34" charset="0"/>
                <a:cs typeface="Arial" panose="020B0604020202020204" pitchFamily="34" charset="0"/>
                <a:sym typeface="Arial"/>
              </a:rPr>
              <a:t>Jun</a:t>
            </a:r>
            <a:endParaRPr sz="1100">
              <a:solidFill>
                <a:schemeClr val="tx2">
                  <a:lumMod val="25000"/>
                </a:schemeClr>
              </a:solidFill>
              <a:latin typeface="Arial" panose="020B0604020202020204" pitchFamily="34" charset="0"/>
              <a:cs typeface="Arial" panose="020B0604020202020204" pitchFamily="34" charset="0"/>
              <a:sym typeface="Arial"/>
            </a:endParaRPr>
          </a:p>
        </p:txBody>
      </p:sp>
      <p:cxnSp>
        <p:nvCxnSpPr>
          <p:cNvPr id="277" name="Google Shape;277;p20"/>
          <p:cNvCxnSpPr/>
          <p:nvPr/>
        </p:nvCxnSpPr>
        <p:spPr>
          <a:xfrm>
            <a:off x="6416905" y="2755900"/>
            <a:ext cx="0" cy="203100"/>
          </a:xfrm>
          <a:prstGeom prst="straightConnector1">
            <a:avLst/>
          </a:prstGeom>
          <a:noFill/>
          <a:ln w="9525" cap="flat" cmpd="sng">
            <a:solidFill>
              <a:schemeClr val="tx2">
                <a:lumMod val="25000"/>
                <a:alpha val="29000"/>
              </a:schemeClr>
            </a:solidFill>
            <a:prstDash val="solid"/>
            <a:miter lim="800000"/>
            <a:headEnd type="none" w="sm" len="sm"/>
            <a:tailEnd type="none" w="sm" len="sm"/>
          </a:ln>
        </p:spPr>
      </p:cxnSp>
      <p:sp>
        <p:nvSpPr>
          <p:cNvPr id="278" name="Google Shape;278;p20"/>
          <p:cNvSpPr txBox="1"/>
          <p:nvPr/>
        </p:nvSpPr>
        <p:spPr>
          <a:xfrm>
            <a:off x="6480395" y="2773200"/>
            <a:ext cx="329700" cy="168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FFFFF"/>
              </a:buClr>
              <a:buSzPts val="1100"/>
              <a:buFont typeface="Arial"/>
              <a:buNone/>
            </a:pPr>
            <a:r>
              <a:rPr lang="en" sz="1100">
                <a:solidFill>
                  <a:schemeClr val="tx2">
                    <a:lumMod val="25000"/>
                  </a:schemeClr>
                </a:solidFill>
                <a:latin typeface="Arial" panose="020B0604020202020204" pitchFamily="34" charset="0"/>
                <a:cs typeface="Arial" panose="020B0604020202020204" pitchFamily="34" charset="0"/>
                <a:sym typeface="Arial"/>
              </a:rPr>
              <a:t>Jul</a:t>
            </a:r>
            <a:endParaRPr sz="1100">
              <a:solidFill>
                <a:schemeClr val="tx2">
                  <a:lumMod val="25000"/>
                </a:schemeClr>
              </a:solidFill>
              <a:latin typeface="Arial" panose="020B0604020202020204" pitchFamily="34" charset="0"/>
              <a:cs typeface="Arial" panose="020B0604020202020204" pitchFamily="34" charset="0"/>
              <a:sym typeface="Arial"/>
            </a:endParaRPr>
          </a:p>
        </p:txBody>
      </p:sp>
      <p:cxnSp>
        <p:nvCxnSpPr>
          <p:cNvPr id="279" name="Google Shape;279;p20"/>
          <p:cNvCxnSpPr/>
          <p:nvPr/>
        </p:nvCxnSpPr>
        <p:spPr>
          <a:xfrm>
            <a:off x="7378116" y="2755900"/>
            <a:ext cx="0" cy="203100"/>
          </a:xfrm>
          <a:prstGeom prst="straightConnector1">
            <a:avLst/>
          </a:prstGeom>
          <a:noFill/>
          <a:ln w="9525" cap="flat" cmpd="sng">
            <a:solidFill>
              <a:schemeClr val="tx2">
                <a:lumMod val="25000"/>
                <a:alpha val="29000"/>
              </a:schemeClr>
            </a:solidFill>
            <a:prstDash val="solid"/>
            <a:miter lim="800000"/>
            <a:headEnd type="none" w="sm" len="sm"/>
            <a:tailEnd type="none" w="sm" len="sm"/>
          </a:ln>
        </p:spPr>
      </p:cxnSp>
      <p:sp>
        <p:nvSpPr>
          <p:cNvPr id="280" name="Google Shape;280;p20"/>
          <p:cNvSpPr txBox="1"/>
          <p:nvPr/>
        </p:nvSpPr>
        <p:spPr>
          <a:xfrm>
            <a:off x="7441628" y="2773200"/>
            <a:ext cx="329700" cy="168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FFFFF"/>
              </a:buClr>
              <a:buSzPts val="1100"/>
              <a:buFont typeface="Arial"/>
              <a:buNone/>
            </a:pPr>
            <a:r>
              <a:rPr lang="en" sz="1100" dirty="0">
                <a:solidFill>
                  <a:schemeClr val="tx2">
                    <a:lumMod val="25000"/>
                  </a:schemeClr>
                </a:solidFill>
                <a:latin typeface="Arial" panose="020B0604020202020204" pitchFamily="34" charset="0"/>
                <a:cs typeface="Arial" panose="020B0604020202020204" pitchFamily="34" charset="0"/>
                <a:sym typeface="Arial"/>
              </a:rPr>
              <a:t>Aug</a:t>
            </a:r>
            <a:endParaRPr sz="1100" dirty="0">
              <a:solidFill>
                <a:schemeClr val="tx2">
                  <a:lumMod val="25000"/>
                </a:schemeClr>
              </a:solidFill>
              <a:latin typeface="Arial" panose="020B0604020202020204" pitchFamily="34" charset="0"/>
              <a:cs typeface="Arial" panose="020B0604020202020204" pitchFamily="34" charset="0"/>
              <a:sym typeface="Arial"/>
            </a:endParaRPr>
          </a:p>
        </p:txBody>
      </p:sp>
      <p:sp>
        <p:nvSpPr>
          <p:cNvPr id="281" name="Google Shape;281;p20"/>
          <p:cNvSpPr txBox="1"/>
          <p:nvPr/>
        </p:nvSpPr>
        <p:spPr>
          <a:xfrm>
            <a:off x="3402201" y="1725895"/>
            <a:ext cx="1968600" cy="1704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393939"/>
              </a:buClr>
              <a:buSzPts val="1100"/>
              <a:buFont typeface="Arial"/>
              <a:buNone/>
            </a:pPr>
            <a:r>
              <a:rPr lang="en" sz="1100">
                <a:solidFill>
                  <a:srgbClr val="393939"/>
                </a:solidFill>
                <a:latin typeface="Arial" panose="020B0604020202020204" pitchFamily="34" charset="0"/>
                <a:cs typeface="Arial" panose="020B0604020202020204" pitchFamily="34" charset="0"/>
                <a:sym typeface="Arial"/>
              </a:rPr>
              <a:t>1st Proposed Prod Release </a:t>
            </a:r>
            <a:endParaRPr sz="1100">
              <a:solidFill>
                <a:srgbClr val="393939"/>
              </a:solidFill>
              <a:latin typeface="Arial" panose="020B0604020202020204" pitchFamily="34" charset="0"/>
              <a:cs typeface="Arial" panose="020B0604020202020204" pitchFamily="34" charset="0"/>
              <a:sym typeface="Arial"/>
            </a:endParaRPr>
          </a:p>
        </p:txBody>
      </p:sp>
      <p:sp>
        <p:nvSpPr>
          <p:cNvPr id="282" name="Google Shape;282;p20"/>
          <p:cNvSpPr txBox="1"/>
          <p:nvPr/>
        </p:nvSpPr>
        <p:spPr>
          <a:xfrm>
            <a:off x="3402205" y="1909106"/>
            <a:ext cx="738600" cy="1704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393939"/>
              </a:buClr>
              <a:buSzPts val="1000"/>
              <a:buFont typeface="Arial"/>
              <a:buNone/>
            </a:pPr>
            <a:r>
              <a:rPr lang="en" sz="1000">
                <a:solidFill>
                  <a:srgbClr val="393939"/>
                </a:solidFill>
                <a:latin typeface="Arial" panose="020B0604020202020204" pitchFamily="34" charset="0"/>
                <a:cs typeface="Arial" panose="020B0604020202020204" pitchFamily="34" charset="0"/>
                <a:sym typeface="Arial"/>
              </a:rPr>
              <a:t>3/18/20</a:t>
            </a:r>
            <a:r>
              <a:rPr lang="en" sz="1000">
                <a:solidFill>
                  <a:srgbClr val="393939"/>
                </a:solidFill>
                <a:latin typeface="Arial" panose="020B0604020202020204" pitchFamily="34" charset="0"/>
                <a:cs typeface="Arial" panose="020B0604020202020204" pitchFamily="34" charset="0"/>
              </a:rPr>
              <a:t>20</a:t>
            </a:r>
            <a:endParaRPr sz="1000">
              <a:solidFill>
                <a:srgbClr val="393939"/>
              </a:solidFill>
              <a:latin typeface="Arial" panose="020B0604020202020204" pitchFamily="34" charset="0"/>
              <a:cs typeface="Arial" panose="020B0604020202020204" pitchFamily="34" charset="0"/>
              <a:sym typeface="Arial"/>
            </a:endParaRPr>
          </a:p>
        </p:txBody>
      </p:sp>
      <p:sp>
        <p:nvSpPr>
          <p:cNvPr id="283" name="Google Shape;283;p20"/>
          <p:cNvSpPr/>
          <p:nvPr/>
        </p:nvSpPr>
        <p:spPr>
          <a:xfrm rot="-5400000">
            <a:off x="3197442" y="1772285"/>
            <a:ext cx="165100" cy="165100"/>
          </a:xfrm>
          <a:prstGeom prst="flowChartMerge">
            <a:avLst/>
          </a:prstGeom>
          <a:solidFill>
            <a:schemeClr val="bg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FFFFFF"/>
              </a:solidFill>
              <a:latin typeface="Arial" panose="020B0604020202020204" pitchFamily="34" charset="0"/>
              <a:ea typeface="Calibri"/>
              <a:cs typeface="Arial" panose="020B0604020202020204" pitchFamily="34" charset="0"/>
              <a:sym typeface="Calibri"/>
            </a:endParaRPr>
          </a:p>
        </p:txBody>
      </p:sp>
      <p:sp>
        <p:nvSpPr>
          <p:cNvPr id="284" name="Google Shape;284;p20"/>
          <p:cNvSpPr txBox="1"/>
          <p:nvPr/>
        </p:nvSpPr>
        <p:spPr>
          <a:xfrm>
            <a:off x="4930836" y="2157467"/>
            <a:ext cx="2070000" cy="1704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393939"/>
              </a:buClr>
              <a:buSzPts val="1100"/>
              <a:buFont typeface="Arial"/>
              <a:buNone/>
            </a:pPr>
            <a:r>
              <a:rPr lang="en" sz="1100">
                <a:solidFill>
                  <a:srgbClr val="393939"/>
                </a:solidFill>
                <a:latin typeface="Arial" panose="020B0604020202020204" pitchFamily="34" charset="0"/>
                <a:cs typeface="Arial" panose="020B0604020202020204" pitchFamily="34" charset="0"/>
                <a:sym typeface="Arial"/>
              </a:rPr>
              <a:t>2nd Proposed Prod Release</a:t>
            </a:r>
            <a:endParaRPr sz="1100">
              <a:solidFill>
                <a:srgbClr val="393939"/>
              </a:solidFill>
              <a:latin typeface="Arial" panose="020B0604020202020204" pitchFamily="34" charset="0"/>
              <a:cs typeface="Arial" panose="020B0604020202020204" pitchFamily="34" charset="0"/>
              <a:sym typeface="Arial"/>
            </a:endParaRPr>
          </a:p>
        </p:txBody>
      </p:sp>
      <p:sp>
        <p:nvSpPr>
          <p:cNvPr id="285" name="Google Shape;285;p20"/>
          <p:cNvSpPr txBox="1"/>
          <p:nvPr/>
        </p:nvSpPr>
        <p:spPr>
          <a:xfrm>
            <a:off x="4930836" y="2340685"/>
            <a:ext cx="495300" cy="1551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393939"/>
              </a:buClr>
              <a:buSzPts val="1000"/>
              <a:buFont typeface="Arial"/>
              <a:buNone/>
            </a:pPr>
            <a:r>
              <a:rPr lang="en" sz="1000">
                <a:solidFill>
                  <a:srgbClr val="393939"/>
                </a:solidFill>
                <a:latin typeface="Arial" panose="020B0604020202020204" pitchFamily="34" charset="0"/>
                <a:cs typeface="Arial" panose="020B0604020202020204" pitchFamily="34" charset="0"/>
                <a:sym typeface="Arial"/>
              </a:rPr>
              <a:t>5/6/20</a:t>
            </a:r>
            <a:r>
              <a:rPr lang="en" sz="1000">
                <a:solidFill>
                  <a:srgbClr val="393939"/>
                </a:solidFill>
                <a:latin typeface="Arial" panose="020B0604020202020204" pitchFamily="34" charset="0"/>
                <a:cs typeface="Arial" panose="020B0604020202020204" pitchFamily="34" charset="0"/>
              </a:rPr>
              <a:t>20</a:t>
            </a:r>
            <a:endParaRPr sz="1000">
              <a:solidFill>
                <a:srgbClr val="393939"/>
              </a:solidFill>
              <a:latin typeface="Arial" panose="020B0604020202020204" pitchFamily="34" charset="0"/>
              <a:cs typeface="Arial" panose="020B0604020202020204" pitchFamily="34" charset="0"/>
              <a:sym typeface="Arial"/>
            </a:endParaRPr>
          </a:p>
        </p:txBody>
      </p:sp>
      <p:sp>
        <p:nvSpPr>
          <p:cNvPr id="286" name="Google Shape;286;p20"/>
          <p:cNvSpPr/>
          <p:nvPr/>
        </p:nvSpPr>
        <p:spPr>
          <a:xfrm rot="-5400000">
            <a:off x="4716111" y="2224828"/>
            <a:ext cx="165100" cy="165100"/>
          </a:xfrm>
          <a:prstGeom prst="flowChartMerge">
            <a:avLst/>
          </a:prstGeom>
          <a:solidFill>
            <a:schemeClr val="bg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a:solidFill>
                <a:srgbClr val="FFFFFF"/>
              </a:solidFill>
              <a:latin typeface="Arial" panose="020B0604020202020204" pitchFamily="34" charset="0"/>
              <a:ea typeface="Calibri"/>
              <a:cs typeface="Arial" panose="020B0604020202020204" pitchFamily="34" charset="0"/>
              <a:sym typeface="Calibri"/>
            </a:endParaRPr>
          </a:p>
        </p:txBody>
      </p:sp>
      <p:sp>
        <p:nvSpPr>
          <p:cNvPr id="287" name="Google Shape;287;p20"/>
          <p:cNvSpPr/>
          <p:nvPr/>
        </p:nvSpPr>
        <p:spPr>
          <a:xfrm>
            <a:off x="1052727" y="3251200"/>
            <a:ext cx="2121000" cy="203100"/>
          </a:xfrm>
          <a:prstGeom prst="roundRect">
            <a:avLst>
              <a:gd name="adj" fmla="val 100000"/>
            </a:avLst>
          </a:prstGeom>
          <a:solidFill>
            <a:schemeClr val="bg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FFFFFF"/>
              </a:solidFill>
              <a:latin typeface="Arial" panose="020B0604020202020204" pitchFamily="34" charset="0"/>
              <a:ea typeface="Calibri"/>
              <a:cs typeface="Arial" panose="020B0604020202020204" pitchFamily="34" charset="0"/>
              <a:sym typeface="Calibri"/>
            </a:endParaRPr>
          </a:p>
        </p:txBody>
      </p:sp>
      <p:sp>
        <p:nvSpPr>
          <p:cNvPr id="288" name="Google Shape;288;p20"/>
          <p:cNvSpPr txBox="1"/>
          <p:nvPr/>
        </p:nvSpPr>
        <p:spPr>
          <a:xfrm>
            <a:off x="3212005" y="3275300"/>
            <a:ext cx="1696500" cy="1551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393939"/>
              </a:buClr>
              <a:buSzPts val="1000"/>
              <a:buFont typeface="Arial"/>
              <a:buNone/>
            </a:pPr>
            <a:r>
              <a:rPr lang="en" sz="1000">
                <a:solidFill>
                  <a:srgbClr val="393939"/>
                </a:solidFill>
                <a:latin typeface="Arial" panose="020B0604020202020204" pitchFamily="34" charset="0"/>
                <a:cs typeface="Arial" panose="020B0604020202020204" pitchFamily="34" charset="0"/>
                <a:sym typeface="Arial"/>
              </a:rPr>
              <a:t>1/9/20</a:t>
            </a:r>
            <a:r>
              <a:rPr lang="en" sz="1000">
                <a:solidFill>
                  <a:srgbClr val="393939"/>
                </a:solidFill>
                <a:latin typeface="Arial" panose="020B0604020202020204" pitchFamily="34" charset="0"/>
                <a:cs typeface="Arial" panose="020B0604020202020204" pitchFamily="34" charset="0"/>
              </a:rPr>
              <a:t>20</a:t>
            </a:r>
            <a:r>
              <a:rPr lang="en" sz="1000">
                <a:solidFill>
                  <a:srgbClr val="393939"/>
                </a:solidFill>
                <a:latin typeface="Arial" panose="020B0604020202020204" pitchFamily="34" charset="0"/>
                <a:cs typeface="Arial" panose="020B0604020202020204" pitchFamily="34" charset="0"/>
                <a:sym typeface="Arial"/>
              </a:rPr>
              <a:t> - 3/17/20</a:t>
            </a:r>
            <a:r>
              <a:rPr lang="en" sz="1000">
                <a:solidFill>
                  <a:srgbClr val="393939"/>
                </a:solidFill>
                <a:latin typeface="Arial" panose="020B0604020202020204" pitchFamily="34" charset="0"/>
                <a:cs typeface="Arial" panose="020B0604020202020204" pitchFamily="34" charset="0"/>
              </a:rPr>
              <a:t>20</a:t>
            </a:r>
            <a:endParaRPr sz="1000">
              <a:solidFill>
                <a:srgbClr val="393939"/>
              </a:solidFill>
              <a:latin typeface="Arial" panose="020B0604020202020204" pitchFamily="34" charset="0"/>
              <a:cs typeface="Arial" panose="020B0604020202020204" pitchFamily="34" charset="0"/>
              <a:sym typeface="Arial"/>
            </a:endParaRPr>
          </a:p>
        </p:txBody>
      </p:sp>
      <p:sp>
        <p:nvSpPr>
          <p:cNvPr id="289" name="Google Shape;289;p20"/>
          <p:cNvSpPr/>
          <p:nvPr/>
        </p:nvSpPr>
        <p:spPr>
          <a:xfrm>
            <a:off x="1728145" y="3495738"/>
            <a:ext cx="3009900" cy="203100"/>
          </a:xfrm>
          <a:prstGeom prst="roundRect">
            <a:avLst>
              <a:gd name="adj" fmla="val 100000"/>
            </a:avLst>
          </a:prstGeom>
          <a:solidFill>
            <a:schemeClr val="tx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dk1"/>
              </a:solidFill>
              <a:latin typeface="Arial" panose="020B0604020202020204" pitchFamily="34" charset="0"/>
              <a:ea typeface="Calibri"/>
              <a:cs typeface="Arial" panose="020B0604020202020204" pitchFamily="34" charset="0"/>
              <a:sym typeface="Calibri"/>
            </a:endParaRPr>
          </a:p>
        </p:txBody>
      </p:sp>
      <p:sp>
        <p:nvSpPr>
          <p:cNvPr id="290" name="Google Shape;290;p20"/>
          <p:cNvSpPr txBox="1"/>
          <p:nvPr/>
        </p:nvSpPr>
        <p:spPr>
          <a:xfrm>
            <a:off x="4762321" y="3542000"/>
            <a:ext cx="1968600" cy="1551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393939"/>
              </a:buClr>
              <a:buSzPts val="1000"/>
              <a:buFont typeface="Arial"/>
              <a:buNone/>
            </a:pPr>
            <a:r>
              <a:rPr lang="en" sz="1000">
                <a:solidFill>
                  <a:srgbClr val="393939"/>
                </a:solidFill>
                <a:latin typeface="Arial" panose="020B0604020202020204" pitchFamily="34" charset="0"/>
                <a:cs typeface="Arial" panose="020B0604020202020204" pitchFamily="34" charset="0"/>
                <a:sym typeface="Arial"/>
              </a:rPr>
              <a:t>1/30/20</a:t>
            </a:r>
            <a:r>
              <a:rPr lang="en" sz="1000">
                <a:solidFill>
                  <a:srgbClr val="393939"/>
                </a:solidFill>
                <a:latin typeface="Arial" panose="020B0604020202020204" pitchFamily="34" charset="0"/>
                <a:cs typeface="Arial" panose="020B0604020202020204" pitchFamily="34" charset="0"/>
              </a:rPr>
              <a:t>20</a:t>
            </a:r>
            <a:r>
              <a:rPr lang="en" sz="1000">
                <a:solidFill>
                  <a:srgbClr val="393939"/>
                </a:solidFill>
                <a:latin typeface="Arial" panose="020B0604020202020204" pitchFamily="34" charset="0"/>
                <a:cs typeface="Arial" panose="020B0604020202020204" pitchFamily="34" charset="0"/>
                <a:sym typeface="Arial"/>
              </a:rPr>
              <a:t> - 5/6/201</a:t>
            </a:r>
            <a:r>
              <a:rPr lang="en" sz="1000">
                <a:solidFill>
                  <a:srgbClr val="393939"/>
                </a:solidFill>
                <a:latin typeface="Arial" panose="020B0604020202020204" pitchFamily="34" charset="0"/>
                <a:cs typeface="Arial" panose="020B0604020202020204" pitchFamily="34" charset="0"/>
              </a:rPr>
              <a:t>20</a:t>
            </a:r>
            <a:endParaRPr sz="1000">
              <a:solidFill>
                <a:srgbClr val="393939"/>
              </a:solidFill>
              <a:latin typeface="Arial" panose="020B0604020202020204" pitchFamily="34" charset="0"/>
              <a:cs typeface="Arial" panose="020B0604020202020204" pitchFamily="34" charset="0"/>
              <a:sym typeface="Arial"/>
            </a:endParaRPr>
          </a:p>
        </p:txBody>
      </p:sp>
      <p:sp>
        <p:nvSpPr>
          <p:cNvPr id="291" name="Google Shape;291;p20"/>
          <p:cNvSpPr/>
          <p:nvPr/>
        </p:nvSpPr>
        <p:spPr>
          <a:xfrm>
            <a:off x="4959585" y="3760026"/>
            <a:ext cx="2793900" cy="203100"/>
          </a:xfrm>
          <a:prstGeom prst="roundRect">
            <a:avLst>
              <a:gd name="adj" fmla="val 10000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FFFFFF"/>
              </a:solidFill>
              <a:latin typeface="Arial" panose="020B0604020202020204" pitchFamily="34" charset="0"/>
              <a:ea typeface="Calibri"/>
              <a:cs typeface="Arial" panose="020B0604020202020204" pitchFamily="34" charset="0"/>
              <a:sym typeface="Calibri"/>
            </a:endParaRPr>
          </a:p>
        </p:txBody>
      </p:sp>
      <p:sp>
        <p:nvSpPr>
          <p:cNvPr id="292" name="Google Shape;292;p20"/>
          <p:cNvSpPr txBox="1"/>
          <p:nvPr/>
        </p:nvSpPr>
        <p:spPr>
          <a:xfrm>
            <a:off x="50800" y="3496140"/>
            <a:ext cx="990600" cy="1704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chemeClr val="dk1"/>
              </a:buClr>
              <a:buSzPts val="1100"/>
              <a:buFont typeface="Arial"/>
              <a:buNone/>
            </a:pPr>
            <a:r>
              <a:rPr lang="en" sz="1100">
                <a:solidFill>
                  <a:schemeClr val="dk1"/>
                </a:solidFill>
                <a:latin typeface="Arial" panose="020B0604020202020204" pitchFamily="34" charset="0"/>
                <a:cs typeface="Arial" panose="020B0604020202020204" pitchFamily="34" charset="0"/>
                <a:sym typeface="Arial"/>
              </a:rPr>
              <a:t>Release 2</a:t>
            </a:r>
            <a:endParaRPr sz="1100">
              <a:solidFill>
                <a:schemeClr val="dk1"/>
              </a:solidFill>
              <a:latin typeface="Arial" panose="020B0604020202020204" pitchFamily="34" charset="0"/>
              <a:cs typeface="Arial" panose="020B0604020202020204" pitchFamily="34" charset="0"/>
              <a:sym typeface="Arial"/>
            </a:endParaRPr>
          </a:p>
        </p:txBody>
      </p:sp>
      <p:sp>
        <p:nvSpPr>
          <p:cNvPr id="293" name="Google Shape;293;p20"/>
          <p:cNvSpPr/>
          <p:nvPr/>
        </p:nvSpPr>
        <p:spPr>
          <a:xfrm>
            <a:off x="901384" y="1626635"/>
            <a:ext cx="2206200" cy="4863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000"/>
              <a:buFont typeface="Arial"/>
              <a:buNone/>
            </a:pPr>
            <a:r>
              <a:rPr lang="en" sz="1000" u="none">
                <a:solidFill>
                  <a:srgbClr val="FFFFFF"/>
                </a:solidFill>
                <a:latin typeface="Arial" panose="020B0604020202020204" pitchFamily="34" charset="0"/>
                <a:cs typeface="Arial" panose="020B0604020202020204" pitchFamily="34" charset="0"/>
                <a:sym typeface="Arial"/>
              </a:rPr>
              <a:t>8 Weeks to UAT</a:t>
            </a:r>
            <a:endParaRPr sz="1000">
              <a:solidFill>
                <a:schemeClr val="lt1"/>
              </a:solidFill>
              <a:latin typeface="Arial" panose="020B0604020202020204" pitchFamily="34" charset="0"/>
              <a:cs typeface="Arial" panose="020B0604020202020204" pitchFamily="34" charset="0"/>
              <a:sym typeface="Arial"/>
            </a:endParaRPr>
          </a:p>
        </p:txBody>
      </p:sp>
      <p:sp>
        <p:nvSpPr>
          <p:cNvPr id="294" name="Google Shape;294;p20"/>
          <p:cNvSpPr/>
          <p:nvPr/>
        </p:nvSpPr>
        <p:spPr>
          <a:xfrm>
            <a:off x="3329790" y="1258363"/>
            <a:ext cx="2427600" cy="4962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000"/>
              <a:buFont typeface="Arial"/>
              <a:buNone/>
            </a:pPr>
            <a:r>
              <a:rPr lang="en" sz="1000" u="none">
                <a:solidFill>
                  <a:srgbClr val="FFFFFF"/>
                </a:solidFill>
                <a:latin typeface="Arial" panose="020B0604020202020204" pitchFamily="34" charset="0"/>
                <a:cs typeface="Arial" panose="020B0604020202020204" pitchFamily="34" charset="0"/>
                <a:sym typeface="Arial"/>
              </a:rPr>
              <a:t>10 Weeks to UAT</a:t>
            </a:r>
            <a:endParaRPr sz="1000">
              <a:solidFill>
                <a:srgbClr val="FFFFFF"/>
              </a:solidFill>
              <a:latin typeface="Arial" panose="020B0604020202020204" pitchFamily="34" charset="0"/>
              <a:cs typeface="Arial" panose="020B0604020202020204" pitchFamily="34" charset="0"/>
              <a:sym typeface="Arial"/>
            </a:endParaRPr>
          </a:p>
        </p:txBody>
      </p:sp>
      <p:sp>
        <p:nvSpPr>
          <p:cNvPr id="295" name="Google Shape;295;p20"/>
          <p:cNvSpPr/>
          <p:nvPr/>
        </p:nvSpPr>
        <p:spPr>
          <a:xfrm>
            <a:off x="5861975" y="1047621"/>
            <a:ext cx="2304300" cy="5112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100"/>
              <a:buFont typeface="Calibri"/>
              <a:buNone/>
            </a:pPr>
            <a:r>
              <a:rPr lang="en" sz="1000" u="none">
                <a:solidFill>
                  <a:srgbClr val="FFFFFF"/>
                </a:solidFill>
                <a:latin typeface="Arial" panose="020B0604020202020204" pitchFamily="34" charset="0"/>
                <a:cs typeface="Arial" panose="020B0604020202020204" pitchFamily="34" charset="0"/>
                <a:sym typeface="Arial"/>
              </a:rPr>
              <a:t>Release plan to be determined</a:t>
            </a:r>
            <a:endParaRPr sz="1000" u="none">
              <a:solidFill>
                <a:srgbClr val="FFFFFF"/>
              </a:solidFill>
              <a:latin typeface="Arial" panose="020B0604020202020204" pitchFamily="34" charset="0"/>
              <a:cs typeface="Arial" panose="020B0604020202020204" pitchFamily="34" charset="0"/>
              <a:sym typeface="Arial"/>
            </a:endParaRPr>
          </a:p>
        </p:txBody>
      </p:sp>
      <p:sp>
        <p:nvSpPr>
          <p:cNvPr id="296" name="Google Shape;296;p20"/>
          <p:cNvSpPr txBox="1"/>
          <p:nvPr/>
        </p:nvSpPr>
        <p:spPr>
          <a:xfrm>
            <a:off x="50800" y="3719176"/>
            <a:ext cx="1251000" cy="246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chemeClr val="dk1"/>
              </a:buClr>
              <a:buSzPts val="1100"/>
              <a:buFont typeface="Arial"/>
              <a:buNone/>
            </a:pPr>
            <a:r>
              <a:rPr lang="en" sz="1100">
                <a:solidFill>
                  <a:schemeClr val="dk1"/>
                </a:solidFill>
                <a:latin typeface="Arial" panose="020B0604020202020204" pitchFamily="34" charset="0"/>
                <a:cs typeface="Arial" panose="020B0604020202020204" pitchFamily="34" charset="0"/>
                <a:sym typeface="Arial"/>
              </a:rPr>
              <a:t>Release 3</a:t>
            </a:r>
            <a:endParaRPr sz="1100">
              <a:solidFill>
                <a:schemeClr val="dk1"/>
              </a:solidFill>
              <a:latin typeface="Arial" panose="020B0604020202020204" pitchFamily="34" charset="0"/>
              <a:cs typeface="Arial" panose="020B0604020202020204" pitchFamily="34" charset="0"/>
              <a:sym typeface="Arial"/>
            </a:endParaRPr>
          </a:p>
        </p:txBody>
      </p:sp>
      <p:sp>
        <p:nvSpPr>
          <p:cNvPr id="297" name="Google Shape;297;p20"/>
          <p:cNvSpPr txBox="1"/>
          <p:nvPr/>
        </p:nvSpPr>
        <p:spPr>
          <a:xfrm>
            <a:off x="62275" y="3248540"/>
            <a:ext cx="990600" cy="1704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chemeClr val="dk1"/>
              </a:buClr>
              <a:buSzPts val="1100"/>
              <a:buFont typeface="Arial"/>
              <a:buNone/>
            </a:pPr>
            <a:r>
              <a:rPr lang="en" sz="1100">
                <a:solidFill>
                  <a:schemeClr val="dk1"/>
                </a:solidFill>
                <a:latin typeface="Arial" panose="020B0604020202020204" pitchFamily="34" charset="0"/>
                <a:cs typeface="Arial" panose="020B0604020202020204" pitchFamily="34" charset="0"/>
                <a:sym typeface="Arial"/>
              </a:rPr>
              <a:t>Release 1</a:t>
            </a:r>
            <a:endParaRPr sz="1100">
              <a:solidFill>
                <a:schemeClr val="dk1"/>
              </a:solidFill>
              <a:latin typeface="Arial" panose="020B0604020202020204" pitchFamily="34" charset="0"/>
              <a:cs typeface="Arial" panose="020B0604020202020204" pitchFamily="34" charset="0"/>
              <a:sym typeface="Arial"/>
            </a:endParaRPr>
          </a:p>
        </p:txBody>
      </p:sp>
      <p:sp>
        <p:nvSpPr>
          <p:cNvPr id="298" name="Google Shape;298;p20"/>
          <p:cNvSpPr txBox="1"/>
          <p:nvPr/>
        </p:nvSpPr>
        <p:spPr>
          <a:xfrm>
            <a:off x="-27796" y="4527553"/>
            <a:ext cx="8148924" cy="3492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000"/>
              <a:buFont typeface="Arial"/>
              <a:buNone/>
            </a:pPr>
            <a:r>
              <a:rPr lang="en" sz="1000">
                <a:solidFill>
                  <a:schemeClr val="dk1"/>
                </a:solidFill>
                <a:latin typeface="Arial" panose="020B0604020202020204" pitchFamily="34" charset="0"/>
                <a:cs typeface="Arial" panose="020B0604020202020204" pitchFamily="34" charset="0"/>
                <a:sym typeface="Arial"/>
              </a:rPr>
              <a:t>*Dates in proposed timeline are contingent on all risks being mitigated and assumptions being met.</a:t>
            </a:r>
            <a:endParaRPr sz="1000">
              <a:solidFill>
                <a:schemeClr val="dk1"/>
              </a:solidFill>
              <a:latin typeface="Arial" panose="020B0604020202020204" pitchFamily="34" charset="0"/>
              <a:cs typeface="Arial" panose="020B0604020202020204" pitchFamily="34" charset="0"/>
              <a:sym typeface="Arial"/>
            </a:endParaRPr>
          </a:p>
        </p:txBody>
      </p:sp>
      <p:sp>
        <p:nvSpPr>
          <p:cNvPr id="299" name="Google Shape;299;p20"/>
          <p:cNvSpPr txBox="1"/>
          <p:nvPr/>
        </p:nvSpPr>
        <p:spPr>
          <a:xfrm>
            <a:off x="7801000" y="3808700"/>
            <a:ext cx="1629300" cy="1551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393939"/>
              </a:buClr>
              <a:buSzPts val="1000"/>
              <a:buFont typeface="Arial"/>
              <a:buNone/>
            </a:pPr>
            <a:r>
              <a:rPr lang="en" sz="1000">
                <a:solidFill>
                  <a:srgbClr val="393939"/>
                </a:solidFill>
                <a:latin typeface="Arial" panose="020B0604020202020204" pitchFamily="34" charset="0"/>
                <a:cs typeface="Arial" panose="020B0604020202020204" pitchFamily="34" charset="0"/>
                <a:sym typeface="Arial"/>
              </a:rPr>
              <a:t>5/15/20</a:t>
            </a:r>
            <a:r>
              <a:rPr lang="en" sz="1000">
                <a:solidFill>
                  <a:srgbClr val="393939"/>
                </a:solidFill>
                <a:latin typeface="Arial" panose="020B0604020202020204" pitchFamily="34" charset="0"/>
                <a:cs typeface="Arial" panose="020B0604020202020204" pitchFamily="34" charset="0"/>
              </a:rPr>
              <a:t>20</a:t>
            </a:r>
            <a:r>
              <a:rPr lang="en" sz="1000">
                <a:solidFill>
                  <a:srgbClr val="393939"/>
                </a:solidFill>
                <a:latin typeface="Arial" panose="020B0604020202020204" pitchFamily="34" charset="0"/>
                <a:cs typeface="Arial" panose="020B0604020202020204" pitchFamily="34" charset="0"/>
                <a:sym typeface="Arial"/>
              </a:rPr>
              <a:t> - 8/12/20</a:t>
            </a:r>
            <a:r>
              <a:rPr lang="en" sz="1000">
                <a:solidFill>
                  <a:srgbClr val="393939"/>
                </a:solidFill>
                <a:latin typeface="Arial" panose="020B0604020202020204" pitchFamily="34" charset="0"/>
                <a:cs typeface="Arial" panose="020B0604020202020204" pitchFamily="34" charset="0"/>
              </a:rPr>
              <a:t>20</a:t>
            </a:r>
            <a:endParaRPr sz="1000">
              <a:solidFill>
                <a:srgbClr val="393939"/>
              </a:solidFill>
              <a:latin typeface="Arial" panose="020B0604020202020204" pitchFamily="34" charset="0"/>
              <a:cs typeface="Arial" panose="020B0604020202020204" pitchFamily="34" charset="0"/>
              <a:sym typeface="Arial"/>
            </a:endParaRPr>
          </a:p>
        </p:txBody>
      </p:sp>
      <p:sp>
        <p:nvSpPr>
          <p:cNvPr id="300" name="Google Shape;300;p20"/>
          <p:cNvSpPr txBox="1"/>
          <p:nvPr/>
        </p:nvSpPr>
        <p:spPr>
          <a:xfrm>
            <a:off x="233680" y="893513"/>
            <a:ext cx="2304300" cy="5772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800"/>
              <a:buFont typeface="Calibri"/>
              <a:buNone/>
            </a:pPr>
            <a:r>
              <a:rPr lang="en" sz="1000" b="1">
                <a:solidFill>
                  <a:schemeClr val="accent2"/>
                </a:solidFill>
                <a:latin typeface="Arial" panose="020B0604020202020204" pitchFamily="34" charset="0"/>
                <a:cs typeface="Arial" panose="020B0604020202020204" pitchFamily="34" charset="0"/>
              </a:rPr>
              <a:t>Fill in the timeline template based on your project’s specific needs.</a:t>
            </a:r>
            <a:endParaRPr sz="1800" b="1">
              <a:solidFill>
                <a:schemeClr val="accent2"/>
              </a:solidFill>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3200"/>
              <a:buFont typeface="Arial"/>
              <a:buNone/>
            </a:pPr>
            <a:r>
              <a:rPr lang="en" sz="3200" i="0" u="none" strike="noStrike" cap="none" dirty="0">
                <a:solidFill>
                  <a:schemeClr val="accent2"/>
                </a:solidFill>
                <a:latin typeface="Arial"/>
                <a:ea typeface="Arial"/>
                <a:cs typeface="Arial"/>
                <a:sym typeface="Arial"/>
              </a:rPr>
              <a:t>&lt;Project Name&gt; </a:t>
            </a:r>
            <a:r>
              <a:rPr lang="en" sz="3200" b="0" i="0" u="none" strike="noStrike" cap="none" dirty="0">
                <a:solidFill>
                  <a:schemeClr val="lt1"/>
                </a:solidFill>
                <a:latin typeface="Arial"/>
                <a:ea typeface="Arial"/>
                <a:cs typeface="Arial"/>
                <a:sym typeface="Arial"/>
              </a:rPr>
              <a:t>Release Plan</a:t>
            </a:r>
            <a:endParaRPr dirty="0"/>
          </a:p>
        </p:txBody>
      </p:sp>
      <p:sp>
        <p:nvSpPr>
          <p:cNvPr id="47" name="Google Shape;47;p8"/>
          <p:cNvSpPr txBox="1"/>
          <p:nvPr/>
        </p:nvSpPr>
        <p:spPr>
          <a:xfrm>
            <a:off x="624550" y="2986932"/>
            <a:ext cx="4560900" cy="462000"/>
          </a:xfrm>
          <a:prstGeom prst="rect">
            <a:avLst/>
          </a:prstGeom>
          <a:noFill/>
          <a:ln>
            <a:noFill/>
          </a:ln>
        </p:spPr>
        <p:txBody>
          <a:bodyPr spcFirstLastPara="1" wrap="square" lIns="91425" tIns="45700" rIns="91425" bIns="45700" anchor="t" anchorCtr="0">
            <a:noAutofit/>
          </a:bodyPr>
          <a:lstStyle/>
          <a:p>
            <a:pPr marL="11112" marR="0" lvl="3" indent="0" algn="l" rtl="0">
              <a:spcBef>
                <a:spcPts val="0"/>
              </a:spcBef>
              <a:spcAft>
                <a:spcPts val="0"/>
              </a:spcAft>
              <a:buClr>
                <a:schemeClr val="accent1"/>
              </a:buClr>
              <a:buSzPts val="1500"/>
              <a:buFont typeface="Arial"/>
              <a:buNone/>
            </a:pPr>
            <a:r>
              <a:rPr lang="en" sz="1500" b="0" i="0" u="none" strike="noStrike" cap="none">
                <a:solidFill>
                  <a:schemeClr val="lt2"/>
                </a:solidFill>
                <a:latin typeface="Arial"/>
                <a:ea typeface="Arial"/>
                <a:cs typeface="Arial"/>
                <a:sym typeface="Arial"/>
              </a:rPr>
              <a:t>Presenter </a:t>
            </a:r>
            <a:r>
              <a:rPr lang="en" sz="1500" b="0" i="0" u="none" strike="noStrike" cap="none">
                <a:solidFill>
                  <a:schemeClr val="lt1"/>
                </a:solidFill>
                <a:latin typeface="Arial"/>
                <a:ea typeface="Arial"/>
                <a:cs typeface="Arial"/>
                <a:sym typeface="Arial"/>
              </a:rPr>
              <a:t> |  </a:t>
            </a:r>
            <a:r>
              <a:rPr lang="en" sz="1500" b="0" i="0" u="none" strike="noStrike" cap="none">
                <a:solidFill>
                  <a:schemeClr val="lt2"/>
                </a:solidFill>
                <a:latin typeface="Arial"/>
                <a:ea typeface="Arial"/>
                <a:cs typeface="Arial"/>
                <a:sym typeface="Arial"/>
              </a:rPr>
              <a:t>Title </a:t>
            </a:r>
            <a:r>
              <a:rPr lang="en" sz="1500" b="0" i="0" u="none" strike="noStrike" cap="none">
                <a:solidFill>
                  <a:schemeClr val="lt1"/>
                </a:solidFill>
                <a:latin typeface="Arial"/>
                <a:ea typeface="Arial"/>
                <a:cs typeface="Arial"/>
                <a:sym typeface="Arial"/>
              </a:rPr>
              <a:t> | </a:t>
            </a:r>
            <a:r>
              <a:rPr lang="en" sz="1500" b="0" i="0" u="none" strike="noStrike" cap="none">
                <a:solidFill>
                  <a:schemeClr val="lt2"/>
                </a:solidFill>
                <a:latin typeface="Arial"/>
                <a:ea typeface="Arial"/>
                <a:cs typeface="Arial"/>
                <a:sym typeface="Arial"/>
              </a:rPr>
              <a:t>Date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108585" marR="0" lvl="0" algn="l" rtl="0">
              <a:lnSpc>
                <a:spcPct val="150000"/>
              </a:lnSpc>
              <a:spcBef>
                <a:spcPts val="0"/>
              </a:spcBef>
              <a:spcAft>
                <a:spcPts val="0"/>
              </a:spcAft>
              <a:buClr>
                <a:schemeClr val="dk1"/>
              </a:buClr>
              <a:buSzPts val="1890"/>
            </a:pPr>
            <a:r>
              <a:rPr lang="en" sz="2000" b="0" i="0" u="none" strike="noStrike" cap="none" dirty="0">
                <a:solidFill>
                  <a:srgbClr val="393939"/>
                </a:solidFill>
                <a:latin typeface="Arial" panose="020B0604020202020204" pitchFamily="34" charset="0"/>
                <a:ea typeface="Arial"/>
                <a:cs typeface="Arial" panose="020B0604020202020204" pitchFamily="34" charset="0"/>
                <a:sym typeface="Arial"/>
              </a:rPr>
              <a:t>Executive Summary</a:t>
            </a:r>
            <a:endParaRPr sz="2000" dirty="0">
              <a:latin typeface="Arial" panose="020B0604020202020204" pitchFamily="34" charset="0"/>
              <a:cs typeface="Arial" panose="020B0604020202020204" pitchFamily="34" charset="0"/>
            </a:endParaRPr>
          </a:p>
          <a:p>
            <a:pPr marL="108585" marR="0" lvl="0" algn="l" rtl="0">
              <a:lnSpc>
                <a:spcPct val="150000"/>
              </a:lnSpc>
              <a:spcBef>
                <a:spcPts val="0"/>
              </a:spcBef>
              <a:spcAft>
                <a:spcPts val="0"/>
              </a:spcAft>
              <a:buClr>
                <a:schemeClr val="dk1"/>
              </a:buClr>
              <a:buSzPts val="1890"/>
            </a:pPr>
            <a:r>
              <a:rPr lang="en" sz="2000" b="0" i="0" u="none" strike="noStrike" cap="none" dirty="0">
                <a:solidFill>
                  <a:srgbClr val="393939"/>
                </a:solidFill>
                <a:latin typeface="Arial" panose="020B0604020202020204" pitchFamily="34" charset="0"/>
                <a:ea typeface="Arial"/>
                <a:cs typeface="Arial" panose="020B0604020202020204" pitchFamily="34" charset="0"/>
                <a:sym typeface="Arial"/>
              </a:rPr>
              <a:t>Release Plan</a:t>
            </a:r>
            <a:endParaRPr sz="2000" dirty="0">
              <a:latin typeface="Arial" panose="020B0604020202020204" pitchFamily="34" charset="0"/>
              <a:cs typeface="Arial" panose="020B0604020202020204" pitchFamily="34" charset="0"/>
            </a:endParaRPr>
          </a:p>
          <a:p>
            <a:pPr marL="108585" marR="0" lvl="0" algn="l" rtl="0">
              <a:lnSpc>
                <a:spcPct val="150000"/>
              </a:lnSpc>
              <a:spcBef>
                <a:spcPts val="0"/>
              </a:spcBef>
              <a:spcAft>
                <a:spcPts val="0"/>
              </a:spcAft>
              <a:buClr>
                <a:schemeClr val="dk1"/>
              </a:buClr>
              <a:buSzPts val="1890"/>
            </a:pPr>
            <a:r>
              <a:rPr lang="en" sz="2000" b="0" i="0" u="none" strike="noStrike" cap="none" dirty="0">
                <a:solidFill>
                  <a:srgbClr val="393939"/>
                </a:solidFill>
                <a:latin typeface="Arial" panose="020B0604020202020204" pitchFamily="34" charset="0"/>
                <a:ea typeface="Arial"/>
                <a:cs typeface="Arial" panose="020B0604020202020204" pitchFamily="34" charset="0"/>
                <a:sym typeface="Arial"/>
              </a:rPr>
              <a:t>Roadmap</a:t>
            </a:r>
            <a:endParaRPr sz="2000" dirty="0">
              <a:latin typeface="Arial" panose="020B0604020202020204" pitchFamily="34" charset="0"/>
              <a:cs typeface="Arial" panose="020B0604020202020204" pitchFamily="34" charset="0"/>
            </a:endParaRPr>
          </a:p>
          <a:p>
            <a:pPr marL="108585" marR="0" lvl="0" algn="l" rtl="0">
              <a:lnSpc>
                <a:spcPct val="150000"/>
              </a:lnSpc>
              <a:spcBef>
                <a:spcPts val="0"/>
              </a:spcBef>
              <a:spcAft>
                <a:spcPts val="0"/>
              </a:spcAft>
              <a:buClr>
                <a:schemeClr val="dk1"/>
              </a:buClr>
              <a:buSzPts val="1890"/>
            </a:pPr>
            <a:r>
              <a:rPr lang="en" sz="2000" b="0" i="0" u="none" strike="noStrike" cap="none" dirty="0">
                <a:solidFill>
                  <a:srgbClr val="393939"/>
                </a:solidFill>
                <a:latin typeface="Arial" panose="020B0604020202020204" pitchFamily="34" charset="0"/>
                <a:ea typeface="Arial"/>
                <a:cs typeface="Arial" panose="020B0604020202020204" pitchFamily="34" charset="0"/>
                <a:sym typeface="Arial"/>
              </a:rPr>
              <a:t>Assumptions</a:t>
            </a:r>
            <a:endParaRPr sz="2000" dirty="0">
              <a:latin typeface="Arial" panose="020B0604020202020204" pitchFamily="34" charset="0"/>
              <a:cs typeface="Arial" panose="020B0604020202020204" pitchFamily="34" charset="0"/>
            </a:endParaRPr>
          </a:p>
          <a:p>
            <a:pPr marL="108585" marR="0" lvl="0" algn="l" rtl="0">
              <a:lnSpc>
                <a:spcPct val="150000"/>
              </a:lnSpc>
              <a:spcBef>
                <a:spcPts val="0"/>
              </a:spcBef>
              <a:spcAft>
                <a:spcPts val="0"/>
              </a:spcAft>
              <a:buClr>
                <a:schemeClr val="dk1"/>
              </a:buClr>
              <a:buSzPts val="1890"/>
            </a:pPr>
            <a:r>
              <a:rPr lang="en" sz="2000" b="0" i="0" u="none" strike="noStrike" cap="none" dirty="0">
                <a:solidFill>
                  <a:srgbClr val="393939"/>
                </a:solidFill>
                <a:latin typeface="Arial" panose="020B0604020202020204" pitchFamily="34" charset="0"/>
                <a:ea typeface="Arial"/>
                <a:cs typeface="Arial" panose="020B0604020202020204" pitchFamily="34" charset="0"/>
                <a:sym typeface="Arial"/>
              </a:rPr>
              <a:t>Risks</a:t>
            </a:r>
            <a:endParaRPr sz="2000" dirty="0">
              <a:latin typeface="Arial" panose="020B0604020202020204" pitchFamily="34" charset="0"/>
              <a:cs typeface="Arial" panose="020B0604020202020204" pitchFamily="34" charset="0"/>
            </a:endParaRPr>
          </a:p>
          <a:p>
            <a:pPr marL="457200" marR="0" lvl="0" indent="-228600" algn="l" rtl="0">
              <a:spcBef>
                <a:spcPts val="0"/>
              </a:spcBef>
              <a:spcAft>
                <a:spcPts val="0"/>
              </a:spcAft>
              <a:buClr>
                <a:schemeClr val="dk1"/>
              </a:buClr>
              <a:buSzPts val="1890"/>
              <a:buFont typeface="Arial"/>
              <a:buNone/>
            </a:pPr>
            <a:endParaRPr sz="2100" b="0" i="0" u="none" strike="noStrike" cap="none" dirty="0">
              <a:solidFill>
                <a:srgbClr val="393939"/>
              </a:solidFill>
              <a:latin typeface="Arial" panose="020B0604020202020204" pitchFamily="34" charset="0"/>
              <a:ea typeface="Arial"/>
              <a:cs typeface="Arial" panose="020B0604020202020204" pitchFamily="34" charset="0"/>
              <a:sym typeface="Arial"/>
            </a:endParaRPr>
          </a:p>
          <a:p>
            <a:pPr marL="201168" marR="0" lvl="0" indent="0" algn="l" rtl="0">
              <a:lnSpc>
                <a:spcPct val="114285"/>
              </a:lnSpc>
              <a:spcBef>
                <a:spcPts val="600"/>
              </a:spcBef>
              <a:spcAft>
                <a:spcPts val="0"/>
              </a:spcAft>
              <a:buClr>
                <a:schemeClr val="accent1"/>
              </a:buClr>
              <a:buSzPts val="1890"/>
              <a:buFont typeface="Arial"/>
              <a:buNone/>
            </a:pPr>
            <a:endParaRPr sz="2100" b="0" i="0" u="none" strike="noStrike" cap="none" dirty="0">
              <a:solidFill>
                <a:srgbClr val="393939"/>
              </a:solidFill>
              <a:latin typeface="Arial" panose="020B0604020202020204" pitchFamily="34" charset="0"/>
              <a:ea typeface="Arial"/>
              <a:cs typeface="Arial" panose="020B0604020202020204" pitchFamily="34" charset="0"/>
              <a:sym typeface="Arial"/>
            </a:endParaRPr>
          </a:p>
          <a:p>
            <a:pPr marL="201168" marR="0" lvl="0" indent="0" algn="l" rtl="0">
              <a:lnSpc>
                <a:spcPct val="114285"/>
              </a:lnSpc>
              <a:spcBef>
                <a:spcPts val="600"/>
              </a:spcBef>
              <a:spcAft>
                <a:spcPts val="0"/>
              </a:spcAft>
              <a:buClr>
                <a:schemeClr val="accent1"/>
              </a:buClr>
              <a:buSzPts val="1890"/>
              <a:buFont typeface="Arial"/>
              <a:buNone/>
            </a:pPr>
            <a:endParaRPr sz="2100" b="0" i="0" u="none" strike="noStrike" cap="none" dirty="0">
              <a:solidFill>
                <a:srgbClr val="393939"/>
              </a:solidFill>
              <a:latin typeface="Arial" panose="020B0604020202020204" pitchFamily="34" charset="0"/>
              <a:ea typeface="Arial"/>
              <a:cs typeface="Arial" panose="020B0604020202020204" pitchFamily="34" charset="0"/>
              <a:sym typeface="Arial"/>
            </a:endParaRPr>
          </a:p>
        </p:txBody>
      </p:sp>
      <p:sp>
        <p:nvSpPr>
          <p:cNvPr id="53" name="Google Shape;53;p9"/>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800"/>
              <a:buFont typeface="Arial"/>
              <a:buNone/>
            </a:pPr>
            <a:r>
              <a:rPr lang="en" sz="2800" b="0" i="0" u="none" strike="noStrike" cap="none">
                <a:solidFill>
                  <a:schemeClr val="dk1"/>
                </a:solidFill>
                <a:latin typeface="Arial" panose="020B0604020202020204" pitchFamily="34" charset="0"/>
                <a:ea typeface="Arial"/>
                <a:cs typeface="Arial" panose="020B0604020202020204" pitchFamily="34" charset="0"/>
                <a:sym typeface="Arial"/>
              </a:rPr>
              <a:t>Agenda</a:t>
            </a:r>
            <a:endParaRPr>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5A95CB1F-D41D-B44B-A8F4-C5B259BE5A60}"/>
              </a:ext>
            </a:extLst>
          </p:cNvPr>
          <p:cNvGrpSpPr/>
          <p:nvPr/>
        </p:nvGrpSpPr>
        <p:grpSpPr>
          <a:xfrm>
            <a:off x="387974" y="1432873"/>
            <a:ext cx="2463994" cy="1367625"/>
            <a:chOff x="364121" y="1432873"/>
            <a:chExt cx="2463994" cy="1367625"/>
          </a:xfrm>
        </p:grpSpPr>
        <p:cxnSp>
          <p:nvCxnSpPr>
            <p:cNvPr id="3" name="Straight Connector 2">
              <a:extLst>
                <a:ext uri="{FF2B5EF4-FFF2-40B4-BE49-F238E27FC236}">
                  <a16:creationId xmlns:a16="http://schemas.microsoft.com/office/drawing/2014/main" id="{BFCAD79B-F0AF-6745-9A45-2D69B7DF0EB5}"/>
                </a:ext>
              </a:extLst>
            </p:cNvPr>
            <p:cNvCxnSpPr>
              <a:cxnSpLocks/>
            </p:cNvCxnSpPr>
            <p:nvPr/>
          </p:nvCxnSpPr>
          <p:spPr>
            <a:xfrm>
              <a:off x="364121" y="1432873"/>
              <a:ext cx="2463994" cy="0"/>
            </a:xfrm>
            <a:prstGeom prst="line">
              <a:avLst/>
            </a:prstGeom>
            <a:ln cap="rnd">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9A1D9015-54C7-D546-88F7-C08D496D7D81}"/>
                </a:ext>
              </a:extLst>
            </p:cNvPr>
            <p:cNvCxnSpPr>
              <a:cxnSpLocks/>
            </p:cNvCxnSpPr>
            <p:nvPr/>
          </p:nvCxnSpPr>
          <p:spPr>
            <a:xfrm>
              <a:off x="364121" y="1891398"/>
              <a:ext cx="2463994" cy="0"/>
            </a:xfrm>
            <a:prstGeom prst="line">
              <a:avLst/>
            </a:prstGeom>
            <a:ln cap="rnd">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97B3C088-3CB2-D74F-8F64-30E0B3FCB62D}"/>
                </a:ext>
              </a:extLst>
            </p:cNvPr>
            <p:cNvCxnSpPr>
              <a:cxnSpLocks/>
            </p:cNvCxnSpPr>
            <p:nvPr/>
          </p:nvCxnSpPr>
          <p:spPr>
            <a:xfrm>
              <a:off x="364121" y="2349923"/>
              <a:ext cx="2463994" cy="0"/>
            </a:xfrm>
            <a:prstGeom prst="line">
              <a:avLst/>
            </a:prstGeom>
            <a:ln cap="rnd">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1970B24-ABB6-5242-B23E-D0BEF28E717F}"/>
                </a:ext>
              </a:extLst>
            </p:cNvPr>
            <p:cNvCxnSpPr>
              <a:cxnSpLocks/>
            </p:cNvCxnSpPr>
            <p:nvPr/>
          </p:nvCxnSpPr>
          <p:spPr>
            <a:xfrm>
              <a:off x="364121" y="2800498"/>
              <a:ext cx="2463994" cy="0"/>
            </a:xfrm>
            <a:prstGeom prst="line">
              <a:avLst/>
            </a:prstGeom>
            <a:ln cap="rnd">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0"/>
          <p:cNvSpPr txBox="1">
            <a:spLocks noGrp="1"/>
          </p:cNvSpPr>
          <p:nvPr>
            <p:ph idx="1"/>
          </p:nvPr>
        </p:nvSpPr>
        <p:spPr>
          <a:xfrm>
            <a:off x="304799" y="1012124"/>
            <a:ext cx="8539843" cy="3225922"/>
          </a:xfrm>
          <a:prstGeom prst="rect">
            <a:avLst/>
          </a:prstGeom>
          <a:noFill/>
          <a:ln>
            <a:noFill/>
          </a:ln>
        </p:spPr>
        <p:txBody>
          <a:bodyPr spcFirstLastPara="1" wrap="square" lIns="91425" tIns="45700" rIns="91425" bIns="45700" anchor="t" anchorCtr="0">
            <a:noAutofit/>
          </a:bodyPr>
          <a:lstStyle/>
          <a:p>
            <a:pPr marL="108585" marR="0" lvl="0" algn="l" rtl="0">
              <a:spcBef>
                <a:spcPts val="0"/>
              </a:spcBef>
              <a:spcAft>
                <a:spcPts val="0"/>
              </a:spcAft>
              <a:buClr>
                <a:schemeClr val="dk1"/>
              </a:buClr>
              <a:buSzPts val="1890"/>
            </a:pPr>
            <a:r>
              <a:rPr lang="en" sz="2000" b="0" i="0" u="none" strike="noStrike" cap="none" dirty="0">
                <a:solidFill>
                  <a:srgbClr val="393939"/>
                </a:solidFill>
                <a:latin typeface="Arial" panose="020B0604020202020204" pitchFamily="34" charset="0"/>
                <a:ea typeface="Arial"/>
                <a:cs typeface="Arial" panose="020B0604020202020204" pitchFamily="34" charset="0"/>
                <a:sym typeface="Arial"/>
              </a:rPr>
              <a:t>Target velocity (&lt;#&gt; points per &lt;2&gt;-week sprint) is projected to deliver &lt;list high</a:t>
            </a:r>
            <a:r>
              <a:rPr lang="en" sz="2000" dirty="0">
                <a:latin typeface="Arial" panose="020B0604020202020204" pitchFamily="34" charset="0"/>
                <a:cs typeface="Arial" panose="020B0604020202020204" pitchFamily="34" charset="0"/>
              </a:rPr>
              <a:t>-</a:t>
            </a:r>
            <a:r>
              <a:rPr lang="en" sz="2000" b="0" i="0" u="none" strike="noStrike" cap="none" dirty="0">
                <a:solidFill>
                  <a:srgbClr val="393939"/>
                </a:solidFill>
                <a:latin typeface="Arial" panose="020B0604020202020204" pitchFamily="34" charset="0"/>
                <a:ea typeface="Arial"/>
                <a:cs typeface="Arial" panose="020B0604020202020204" pitchFamily="34" charset="0"/>
                <a:sym typeface="Arial"/>
              </a:rPr>
              <a:t>level functionality here&gt; </a:t>
            </a:r>
            <a:r>
              <a:rPr lang="en" sz="2000" b="0" i="0" u="none" strike="noStrike" cap="none">
                <a:solidFill>
                  <a:srgbClr val="393939"/>
                </a:solidFill>
                <a:latin typeface="Arial" panose="020B0604020202020204" pitchFamily="34" charset="0"/>
                <a:ea typeface="Arial"/>
                <a:cs typeface="Arial" panose="020B0604020202020204" pitchFamily="34" charset="0"/>
                <a:sym typeface="Arial"/>
              </a:rPr>
              <a:t>in &lt;#&gt;</a:t>
            </a:r>
            <a:r>
              <a:rPr lang="en" sz="2000">
                <a:solidFill>
                  <a:srgbClr val="999999"/>
                </a:solidFill>
                <a:latin typeface="Arial" panose="020B0604020202020204" pitchFamily="34" charset="0"/>
                <a:ea typeface="Arial"/>
                <a:cs typeface="Arial" panose="020B0604020202020204" pitchFamily="34" charset="0"/>
                <a:sym typeface="Arial"/>
              </a:rPr>
              <a:t> </a:t>
            </a:r>
            <a:r>
              <a:rPr lang="en" sz="2000" b="0" i="0" u="none" strike="noStrike" cap="none">
                <a:solidFill>
                  <a:srgbClr val="393939"/>
                </a:solidFill>
                <a:latin typeface="Arial" panose="020B0604020202020204" pitchFamily="34" charset="0"/>
                <a:ea typeface="Arial"/>
                <a:cs typeface="Arial" panose="020B0604020202020204" pitchFamily="34" charset="0"/>
                <a:sym typeface="Arial"/>
              </a:rPr>
              <a:t>weeks Release Plan.</a:t>
            </a:r>
            <a:endParaRPr sz="2000" b="0" i="0" u="none" strike="noStrike" cap="none" dirty="0">
              <a:solidFill>
                <a:srgbClr val="393939"/>
              </a:solidFill>
              <a:latin typeface="Arial" panose="020B0604020202020204" pitchFamily="34" charset="0"/>
              <a:ea typeface="Arial"/>
              <a:cs typeface="Arial" panose="020B0604020202020204" pitchFamily="34" charset="0"/>
              <a:sym typeface="Arial"/>
            </a:endParaRPr>
          </a:p>
          <a:p>
            <a:pPr marL="457200" marR="0" lvl="0" algn="l" rtl="0">
              <a:spcBef>
                <a:spcPts val="0"/>
              </a:spcBef>
              <a:spcAft>
                <a:spcPts val="0"/>
              </a:spcAft>
            </a:pPr>
            <a:endParaRPr sz="2000" dirty="0">
              <a:latin typeface="Arial" panose="020B0604020202020204" pitchFamily="34" charset="0"/>
              <a:cs typeface="Arial" panose="020B0604020202020204" pitchFamily="34" charset="0"/>
            </a:endParaRPr>
          </a:p>
          <a:p>
            <a:pPr marL="108585" marR="0" lvl="0" algn="l" rtl="0">
              <a:spcBef>
                <a:spcPts val="0"/>
              </a:spcBef>
              <a:spcAft>
                <a:spcPts val="0"/>
              </a:spcAft>
              <a:buClr>
                <a:schemeClr val="dk1"/>
              </a:buClr>
              <a:buSzPts val="1890"/>
            </a:pPr>
            <a:r>
              <a:rPr lang="en" sz="2000" b="0" i="0" u="none" strike="noStrike" cap="none" dirty="0">
                <a:solidFill>
                  <a:srgbClr val="393939"/>
                </a:solidFill>
                <a:latin typeface="Arial" panose="020B0604020202020204" pitchFamily="34" charset="0"/>
                <a:ea typeface="Arial"/>
                <a:cs typeface="Arial" panose="020B0604020202020204" pitchFamily="34" charset="0"/>
                <a:sym typeface="Arial"/>
              </a:rPr>
              <a:t>The Release Plan includes several assumptions and risks items identified in this document. &lt;</a:t>
            </a:r>
            <a:r>
              <a:rPr lang="en" sz="2000" dirty="0">
                <a:latin typeface="Arial" panose="020B0604020202020204" pitchFamily="34" charset="0"/>
                <a:cs typeface="Arial" panose="020B0604020202020204" pitchFamily="34" charset="0"/>
              </a:rPr>
              <a:t>Team Name</a:t>
            </a:r>
            <a:r>
              <a:rPr lang="en" sz="2000" b="0" i="0" u="none" strike="noStrike" cap="none" dirty="0">
                <a:solidFill>
                  <a:srgbClr val="393939"/>
                </a:solidFill>
                <a:latin typeface="Arial" panose="020B0604020202020204" pitchFamily="34" charset="0"/>
                <a:ea typeface="Arial"/>
                <a:cs typeface="Arial" panose="020B0604020202020204" pitchFamily="34" charset="0"/>
                <a:sym typeface="Arial"/>
              </a:rPr>
              <a:t>&gt; </a:t>
            </a:r>
            <a:r>
              <a:rPr lang="en" sz="2000" dirty="0">
                <a:latin typeface="Arial" panose="020B0604020202020204" pitchFamily="34" charset="0"/>
                <a:cs typeface="Arial" panose="020B0604020202020204" pitchFamily="34" charset="0"/>
              </a:rPr>
              <a:t>will</a:t>
            </a:r>
            <a:r>
              <a:rPr lang="en" sz="2000" b="0" i="0" u="none" strike="noStrike" cap="none" dirty="0">
                <a:solidFill>
                  <a:srgbClr val="393939"/>
                </a:solidFill>
                <a:latin typeface="Arial" panose="020B0604020202020204" pitchFamily="34" charset="0"/>
                <a:ea typeface="Arial"/>
                <a:cs typeface="Arial" panose="020B0604020202020204" pitchFamily="34" charset="0"/>
                <a:sym typeface="Arial"/>
              </a:rPr>
              <a:t> work to ensure these items are mitigated to achieve target velocity. </a:t>
            </a:r>
            <a:endParaRPr sz="2100" b="0" i="0" u="none" strike="noStrike" cap="none" dirty="0">
              <a:solidFill>
                <a:srgbClr val="393939"/>
              </a:solidFill>
              <a:latin typeface="Arial" panose="020B0604020202020204" pitchFamily="34" charset="0"/>
              <a:ea typeface="Arial"/>
              <a:cs typeface="Arial" panose="020B0604020202020204" pitchFamily="34" charset="0"/>
              <a:sym typeface="Arial"/>
            </a:endParaRPr>
          </a:p>
          <a:p>
            <a:pPr marL="201168" marR="0" lvl="0" indent="0" algn="l" rtl="0">
              <a:lnSpc>
                <a:spcPct val="114285"/>
              </a:lnSpc>
              <a:spcBef>
                <a:spcPts val="600"/>
              </a:spcBef>
              <a:spcAft>
                <a:spcPts val="0"/>
              </a:spcAft>
              <a:buClr>
                <a:schemeClr val="accent1"/>
              </a:buClr>
              <a:buSzPts val="1890"/>
              <a:buFont typeface="Arial"/>
              <a:buNone/>
            </a:pPr>
            <a:endParaRPr sz="2100" b="0" i="0" u="none" strike="noStrike" cap="none" dirty="0">
              <a:solidFill>
                <a:srgbClr val="393939"/>
              </a:solidFill>
              <a:latin typeface="Arial" panose="020B0604020202020204" pitchFamily="34" charset="0"/>
              <a:ea typeface="Arial"/>
              <a:cs typeface="Arial" panose="020B0604020202020204" pitchFamily="34" charset="0"/>
              <a:sym typeface="Arial"/>
            </a:endParaRPr>
          </a:p>
          <a:p>
            <a:pPr marL="201168" marR="0" lvl="0" indent="0" algn="l" rtl="0">
              <a:lnSpc>
                <a:spcPct val="114285"/>
              </a:lnSpc>
              <a:spcBef>
                <a:spcPts val="600"/>
              </a:spcBef>
              <a:spcAft>
                <a:spcPts val="0"/>
              </a:spcAft>
              <a:buClr>
                <a:schemeClr val="accent1"/>
              </a:buClr>
              <a:buSzPts val="1890"/>
              <a:buFont typeface="Arial"/>
              <a:buNone/>
            </a:pPr>
            <a:endParaRPr sz="2100" b="0" i="0" u="none" strike="noStrike" cap="none" dirty="0">
              <a:solidFill>
                <a:srgbClr val="393939"/>
              </a:solidFill>
              <a:latin typeface="Arial" panose="020B0604020202020204" pitchFamily="34" charset="0"/>
              <a:ea typeface="Arial"/>
              <a:cs typeface="Arial" panose="020B0604020202020204" pitchFamily="34" charset="0"/>
              <a:sym typeface="Arial"/>
            </a:endParaRPr>
          </a:p>
        </p:txBody>
      </p:sp>
      <p:sp>
        <p:nvSpPr>
          <p:cNvPr id="60" name="Google Shape;60;p1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800"/>
              <a:buFont typeface="Arial"/>
              <a:buNone/>
            </a:pPr>
            <a:r>
              <a:rPr lang="en" sz="2800" b="0" i="0" u="none" strike="noStrike" cap="none">
                <a:solidFill>
                  <a:schemeClr val="dk1"/>
                </a:solidFill>
                <a:latin typeface="Arial" panose="020B0604020202020204" pitchFamily="34" charset="0"/>
                <a:ea typeface="Arial"/>
                <a:cs typeface="Arial" panose="020B0604020202020204" pitchFamily="34" charset="0"/>
                <a:sym typeface="Arial"/>
              </a:rPr>
              <a:t>Executive Summary</a:t>
            </a:r>
            <a:endParaRPr>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998EF354-1A00-0443-B9C8-905DEDE9D1F8}"/>
              </a:ext>
            </a:extLst>
          </p:cNvPr>
          <p:cNvCxnSpPr>
            <a:cxnSpLocks/>
          </p:cNvCxnSpPr>
          <p:nvPr/>
        </p:nvCxnSpPr>
        <p:spPr>
          <a:xfrm>
            <a:off x="387974" y="1838387"/>
            <a:ext cx="8127873" cy="0"/>
          </a:xfrm>
          <a:prstGeom prst="line">
            <a:avLst/>
          </a:prstGeom>
          <a:ln cap="rnd">
            <a:solidFill>
              <a:schemeClr val="bg2"/>
            </a:solidFill>
            <a:prstDash val="sysDot"/>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800"/>
              <a:buFont typeface="Arial"/>
              <a:buNone/>
            </a:pPr>
            <a:r>
              <a:rPr lang="en" sz="2800" b="0" i="0" u="none" strike="noStrike" cap="none">
                <a:solidFill>
                  <a:schemeClr val="dk1"/>
                </a:solidFill>
                <a:latin typeface="Arial" panose="020B0604020202020204" pitchFamily="34" charset="0"/>
                <a:ea typeface="Arial"/>
                <a:cs typeface="Arial" panose="020B0604020202020204" pitchFamily="34" charset="0"/>
                <a:sym typeface="Arial"/>
              </a:rPr>
              <a:t>Steps to Create a Release Plan</a:t>
            </a:r>
            <a:endParaRPr>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BA741084-8917-BB41-9F22-6A3383E65643}"/>
              </a:ext>
            </a:extLst>
          </p:cNvPr>
          <p:cNvGrpSpPr/>
          <p:nvPr/>
        </p:nvGrpSpPr>
        <p:grpSpPr>
          <a:xfrm>
            <a:off x="558784" y="1400528"/>
            <a:ext cx="979500" cy="2375524"/>
            <a:chOff x="582637" y="1305116"/>
            <a:chExt cx="979500" cy="2375524"/>
          </a:xfrm>
        </p:grpSpPr>
        <p:grpSp>
          <p:nvGrpSpPr>
            <p:cNvPr id="68" name="Google Shape;68;p11"/>
            <p:cNvGrpSpPr/>
            <p:nvPr/>
          </p:nvGrpSpPr>
          <p:grpSpPr>
            <a:xfrm>
              <a:off x="582637" y="1659757"/>
              <a:ext cx="979500" cy="2020883"/>
              <a:chOff x="416301" y="1557944"/>
              <a:chExt cx="979500" cy="2020883"/>
            </a:xfrm>
          </p:grpSpPr>
          <p:sp>
            <p:nvSpPr>
              <p:cNvPr id="69" name="Google Shape;69;p11"/>
              <p:cNvSpPr/>
              <p:nvPr/>
            </p:nvSpPr>
            <p:spPr>
              <a:xfrm>
                <a:off x="530985" y="2160127"/>
                <a:ext cx="773700" cy="1418700"/>
              </a:xfrm>
              <a:prstGeom prst="rect">
                <a:avLst/>
              </a:prstGeom>
              <a:solidFill>
                <a:schemeClr val="accent6">
                  <a:lumMod val="40000"/>
                  <a:lumOff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FFFF"/>
                  </a:buClr>
                  <a:buSzPts val="1800"/>
                  <a:buFont typeface="Noto Sans Symbols"/>
                  <a:buNone/>
                </a:pPr>
                <a:endParaRPr sz="1800" b="0" i="0" u="none" strike="noStrike" cap="none">
                  <a:solidFill>
                    <a:schemeClr val="tx2">
                      <a:lumMod val="25000"/>
                    </a:schemeClr>
                  </a:solidFill>
                  <a:latin typeface="Arial" panose="020B0604020202020204" pitchFamily="34" charset="0"/>
                  <a:cs typeface="Arial" panose="020B0604020202020204" pitchFamily="34" charset="0"/>
                  <a:sym typeface="Arial"/>
                </a:endParaRPr>
              </a:p>
            </p:txBody>
          </p:sp>
          <p:sp>
            <p:nvSpPr>
              <p:cNvPr id="70" name="Google Shape;70;p11"/>
              <p:cNvSpPr txBox="1"/>
              <p:nvPr/>
            </p:nvSpPr>
            <p:spPr>
              <a:xfrm>
                <a:off x="416301" y="1557944"/>
                <a:ext cx="9795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00"/>
                  <a:buFont typeface="Noto Sans Symbols"/>
                  <a:buNone/>
                </a:pPr>
                <a:r>
                  <a:rPr lang="en" sz="1200" i="0" u="none" strike="noStrike" cap="none" dirty="0">
                    <a:solidFill>
                      <a:schemeClr val="tx2">
                        <a:lumMod val="25000"/>
                      </a:schemeClr>
                    </a:solidFill>
                    <a:latin typeface="Arial" panose="020B0604020202020204" pitchFamily="34" charset="0"/>
                    <a:cs typeface="Arial" panose="020B0604020202020204" pitchFamily="34" charset="0"/>
                    <a:sym typeface="Arial"/>
                  </a:rPr>
                  <a:t>Identify Scope</a:t>
                </a:r>
                <a:endParaRPr sz="1800" dirty="0">
                  <a:solidFill>
                    <a:schemeClr val="tx2">
                      <a:lumMod val="25000"/>
                    </a:schemeClr>
                  </a:solidFill>
                  <a:latin typeface="Arial" panose="020B0604020202020204" pitchFamily="34" charset="0"/>
                  <a:ea typeface="Calibri"/>
                  <a:cs typeface="Arial" panose="020B0604020202020204" pitchFamily="34" charset="0"/>
                  <a:sym typeface="Calibri"/>
                </a:endParaRPr>
              </a:p>
            </p:txBody>
          </p:sp>
        </p:grpSp>
        <p:sp>
          <p:nvSpPr>
            <p:cNvPr id="152" name="Oval 151">
              <a:extLst>
                <a:ext uri="{FF2B5EF4-FFF2-40B4-BE49-F238E27FC236}">
                  <a16:creationId xmlns:a16="http://schemas.microsoft.com/office/drawing/2014/main" id="{8512A6EE-5C5B-F447-B637-E8B70F0D8A80}"/>
                </a:ext>
              </a:extLst>
            </p:cNvPr>
            <p:cNvSpPr/>
            <p:nvPr/>
          </p:nvSpPr>
          <p:spPr>
            <a:xfrm>
              <a:off x="941971" y="1305116"/>
              <a:ext cx="284399" cy="28439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1</a:t>
              </a:r>
            </a:p>
          </p:txBody>
        </p:sp>
      </p:grpSp>
      <p:grpSp>
        <p:nvGrpSpPr>
          <p:cNvPr id="7" name="Group 6">
            <a:extLst>
              <a:ext uri="{FF2B5EF4-FFF2-40B4-BE49-F238E27FC236}">
                <a16:creationId xmlns:a16="http://schemas.microsoft.com/office/drawing/2014/main" id="{30F63FE1-4971-F444-8FCA-45E7F2706E22}"/>
              </a:ext>
            </a:extLst>
          </p:cNvPr>
          <p:cNvGrpSpPr/>
          <p:nvPr/>
        </p:nvGrpSpPr>
        <p:grpSpPr>
          <a:xfrm>
            <a:off x="1918960" y="1400527"/>
            <a:ext cx="1079100" cy="2375525"/>
            <a:chOff x="1942813" y="1305115"/>
            <a:chExt cx="1079100" cy="2375525"/>
          </a:xfrm>
        </p:grpSpPr>
        <p:grpSp>
          <p:nvGrpSpPr>
            <p:cNvPr id="73" name="Google Shape;73;p11"/>
            <p:cNvGrpSpPr/>
            <p:nvPr/>
          </p:nvGrpSpPr>
          <p:grpSpPr>
            <a:xfrm>
              <a:off x="1942813" y="1658316"/>
              <a:ext cx="1079100" cy="2022324"/>
              <a:chOff x="1783168" y="1973502"/>
              <a:chExt cx="1079100" cy="2022324"/>
            </a:xfrm>
          </p:grpSpPr>
          <p:grpSp>
            <p:nvGrpSpPr>
              <p:cNvPr id="74" name="Google Shape;74;p11"/>
              <p:cNvGrpSpPr/>
              <p:nvPr/>
            </p:nvGrpSpPr>
            <p:grpSpPr>
              <a:xfrm>
                <a:off x="1935868" y="2567116"/>
                <a:ext cx="773700" cy="1428710"/>
                <a:chOff x="2209800" y="2133672"/>
                <a:chExt cx="773700" cy="1428710"/>
              </a:xfrm>
            </p:grpSpPr>
            <p:sp>
              <p:nvSpPr>
                <p:cNvPr id="75" name="Google Shape;75;p11"/>
                <p:cNvSpPr/>
                <p:nvPr/>
              </p:nvSpPr>
              <p:spPr>
                <a:xfrm>
                  <a:off x="2209800" y="2133672"/>
                  <a:ext cx="773700" cy="148500"/>
                </a:xfrm>
                <a:prstGeom prst="rect">
                  <a:avLst/>
                </a:prstGeom>
                <a:solidFill>
                  <a:schemeClr val="accent6">
                    <a:lumMod val="40000"/>
                    <a:lumOff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FFFF"/>
                    </a:buClr>
                    <a:buSzPts val="1800"/>
                    <a:buFont typeface="Noto Sans Symbols"/>
                    <a:buNone/>
                  </a:pPr>
                  <a:endParaRPr sz="1800" b="0" i="0" u="none" strike="noStrike" cap="none">
                    <a:solidFill>
                      <a:schemeClr val="tx2">
                        <a:lumMod val="25000"/>
                      </a:schemeClr>
                    </a:solidFill>
                    <a:latin typeface="Arial" panose="020B0604020202020204" pitchFamily="34" charset="0"/>
                    <a:cs typeface="Arial" panose="020B0604020202020204" pitchFamily="34" charset="0"/>
                    <a:sym typeface="Arial"/>
                  </a:endParaRPr>
                </a:p>
              </p:txBody>
            </p:sp>
            <p:sp>
              <p:nvSpPr>
                <p:cNvPr id="76" name="Google Shape;76;p11"/>
                <p:cNvSpPr/>
                <p:nvPr/>
              </p:nvSpPr>
              <p:spPr>
                <a:xfrm>
                  <a:off x="2209800" y="2347041"/>
                  <a:ext cx="773700" cy="148500"/>
                </a:xfrm>
                <a:prstGeom prst="rect">
                  <a:avLst/>
                </a:prstGeom>
                <a:solidFill>
                  <a:schemeClr val="accent6">
                    <a:lumMod val="40000"/>
                    <a:lumOff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FFFF"/>
                    </a:buClr>
                    <a:buSzPts val="1800"/>
                    <a:buFont typeface="Noto Sans Symbols"/>
                    <a:buNone/>
                  </a:pPr>
                  <a:endParaRPr sz="1800" b="0" i="0" u="none" strike="noStrike" cap="none">
                    <a:solidFill>
                      <a:schemeClr val="tx2">
                        <a:lumMod val="25000"/>
                      </a:schemeClr>
                    </a:solidFill>
                    <a:latin typeface="Arial" panose="020B0604020202020204" pitchFamily="34" charset="0"/>
                    <a:cs typeface="Arial" panose="020B0604020202020204" pitchFamily="34" charset="0"/>
                    <a:sym typeface="Arial"/>
                  </a:endParaRPr>
                </a:p>
              </p:txBody>
            </p:sp>
            <p:sp>
              <p:nvSpPr>
                <p:cNvPr id="77" name="Google Shape;77;p11"/>
                <p:cNvSpPr/>
                <p:nvPr/>
              </p:nvSpPr>
              <p:spPr>
                <a:xfrm>
                  <a:off x="2209800" y="2560408"/>
                  <a:ext cx="773700" cy="148500"/>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FFFF"/>
                    </a:buClr>
                    <a:buSzPts val="1800"/>
                    <a:buFont typeface="Noto Sans Symbols"/>
                    <a:buNone/>
                  </a:pPr>
                  <a:endParaRPr sz="1800" b="0" i="0" u="none" strike="noStrike" cap="none">
                    <a:solidFill>
                      <a:schemeClr val="tx2">
                        <a:lumMod val="25000"/>
                      </a:schemeClr>
                    </a:solidFill>
                    <a:latin typeface="Arial" panose="020B0604020202020204" pitchFamily="34" charset="0"/>
                    <a:cs typeface="Arial" panose="020B0604020202020204" pitchFamily="34" charset="0"/>
                    <a:sym typeface="Arial"/>
                  </a:endParaRPr>
                </a:p>
              </p:txBody>
            </p:sp>
            <p:sp>
              <p:nvSpPr>
                <p:cNvPr id="78" name="Google Shape;78;p11"/>
                <p:cNvSpPr/>
                <p:nvPr/>
              </p:nvSpPr>
              <p:spPr>
                <a:xfrm>
                  <a:off x="2209800" y="2773777"/>
                  <a:ext cx="773700" cy="148500"/>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FFFF"/>
                    </a:buClr>
                    <a:buSzPts val="1800"/>
                    <a:buFont typeface="Noto Sans Symbols"/>
                    <a:buNone/>
                  </a:pPr>
                  <a:endParaRPr sz="1800" b="0" i="0" u="none" strike="noStrike" cap="none">
                    <a:solidFill>
                      <a:schemeClr val="tx2">
                        <a:lumMod val="25000"/>
                      </a:schemeClr>
                    </a:solidFill>
                    <a:latin typeface="Arial" panose="020B0604020202020204" pitchFamily="34" charset="0"/>
                    <a:cs typeface="Arial" panose="020B0604020202020204" pitchFamily="34" charset="0"/>
                    <a:sym typeface="Arial"/>
                  </a:endParaRPr>
                </a:p>
              </p:txBody>
            </p:sp>
            <p:sp>
              <p:nvSpPr>
                <p:cNvPr id="79" name="Google Shape;79;p11"/>
                <p:cNvSpPr/>
                <p:nvPr/>
              </p:nvSpPr>
              <p:spPr>
                <a:xfrm>
                  <a:off x="2209800" y="2987148"/>
                  <a:ext cx="773700" cy="148500"/>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FFFF"/>
                    </a:buClr>
                    <a:buSzPts val="1800"/>
                    <a:buFont typeface="Noto Sans Symbols"/>
                    <a:buNone/>
                  </a:pPr>
                  <a:endParaRPr sz="1800" b="0" i="0" u="none" strike="noStrike" cap="none">
                    <a:solidFill>
                      <a:schemeClr val="tx2">
                        <a:lumMod val="25000"/>
                      </a:schemeClr>
                    </a:solidFill>
                    <a:latin typeface="Arial" panose="020B0604020202020204" pitchFamily="34" charset="0"/>
                    <a:cs typeface="Arial" panose="020B0604020202020204" pitchFamily="34" charset="0"/>
                    <a:sym typeface="Arial"/>
                  </a:endParaRPr>
                </a:p>
              </p:txBody>
            </p:sp>
            <p:sp>
              <p:nvSpPr>
                <p:cNvPr id="80" name="Google Shape;80;p11"/>
                <p:cNvSpPr/>
                <p:nvPr/>
              </p:nvSpPr>
              <p:spPr>
                <a:xfrm>
                  <a:off x="2209800" y="3200516"/>
                  <a:ext cx="773700" cy="148500"/>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FFFF"/>
                    </a:buClr>
                    <a:buSzPts val="1800"/>
                    <a:buFont typeface="Noto Sans Symbols"/>
                    <a:buNone/>
                  </a:pPr>
                  <a:endParaRPr sz="1800" b="0" i="0" u="none" strike="noStrike" cap="none">
                    <a:solidFill>
                      <a:schemeClr val="tx2">
                        <a:lumMod val="25000"/>
                      </a:schemeClr>
                    </a:solidFill>
                    <a:latin typeface="Arial" panose="020B0604020202020204" pitchFamily="34" charset="0"/>
                    <a:cs typeface="Arial" panose="020B0604020202020204" pitchFamily="34" charset="0"/>
                    <a:sym typeface="Arial"/>
                  </a:endParaRPr>
                </a:p>
              </p:txBody>
            </p:sp>
            <p:sp>
              <p:nvSpPr>
                <p:cNvPr id="81" name="Google Shape;81;p11"/>
                <p:cNvSpPr/>
                <p:nvPr/>
              </p:nvSpPr>
              <p:spPr>
                <a:xfrm>
                  <a:off x="2209800" y="3413882"/>
                  <a:ext cx="773700" cy="148500"/>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FFFF"/>
                    </a:buClr>
                    <a:buSzPts val="1800"/>
                    <a:buFont typeface="Noto Sans Symbols"/>
                    <a:buNone/>
                  </a:pPr>
                  <a:endParaRPr sz="1800" b="0" i="0" u="none" strike="noStrike" cap="none">
                    <a:solidFill>
                      <a:schemeClr val="tx2">
                        <a:lumMod val="25000"/>
                      </a:schemeClr>
                    </a:solidFill>
                    <a:latin typeface="Arial" panose="020B0604020202020204" pitchFamily="34" charset="0"/>
                    <a:cs typeface="Arial" panose="020B0604020202020204" pitchFamily="34" charset="0"/>
                    <a:sym typeface="Arial"/>
                  </a:endParaRPr>
                </a:p>
              </p:txBody>
            </p:sp>
          </p:grpSp>
          <p:sp>
            <p:nvSpPr>
              <p:cNvPr id="83" name="Google Shape;83;p11"/>
              <p:cNvSpPr txBox="1"/>
              <p:nvPr/>
            </p:nvSpPr>
            <p:spPr>
              <a:xfrm>
                <a:off x="1783168" y="1973502"/>
                <a:ext cx="10791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00"/>
                  <a:buFont typeface="Noto Sans Symbols"/>
                  <a:buNone/>
                </a:pPr>
                <a:r>
                  <a:rPr lang="en" sz="1200" i="0" u="none" strike="noStrike" cap="none" dirty="0">
                    <a:solidFill>
                      <a:schemeClr val="tx2">
                        <a:lumMod val="25000"/>
                      </a:schemeClr>
                    </a:solidFill>
                    <a:latin typeface="Arial" panose="020B0604020202020204" pitchFamily="34" charset="0"/>
                    <a:cs typeface="Arial" panose="020B0604020202020204" pitchFamily="34" charset="0"/>
                    <a:sym typeface="Arial"/>
                  </a:rPr>
                  <a:t>Decompose Scope</a:t>
                </a:r>
                <a:endParaRPr sz="1800" dirty="0">
                  <a:solidFill>
                    <a:schemeClr val="tx2">
                      <a:lumMod val="25000"/>
                    </a:schemeClr>
                  </a:solidFill>
                  <a:latin typeface="Arial" panose="020B0604020202020204" pitchFamily="34" charset="0"/>
                  <a:ea typeface="Calibri"/>
                  <a:cs typeface="Arial" panose="020B0604020202020204" pitchFamily="34" charset="0"/>
                  <a:sym typeface="Calibri"/>
                </a:endParaRPr>
              </a:p>
            </p:txBody>
          </p:sp>
        </p:grpSp>
        <p:sp>
          <p:nvSpPr>
            <p:cNvPr id="153" name="Oval 152">
              <a:extLst>
                <a:ext uri="{FF2B5EF4-FFF2-40B4-BE49-F238E27FC236}">
                  <a16:creationId xmlns:a16="http://schemas.microsoft.com/office/drawing/2014/main" id="{AAA00769-7D4E-E443-80AD-33FD9C8C344F}"/>
                </a:ext>
              </a:extLst>
            </p:cNvPr>
            <p:cNvSpPr/>
            <p:nvPr/>
          </p:nvSpPr>
          <p:spPr>
            <a:xfrm>
              <a:off x="2340163" y="1305115"/>
              <a:ext cx="284399" cy="28439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2</a:t>
              </a:r>
            </a:p>
          </p:txBody>
        </p:sp>
      </p:grpSp>
      <p:grpSp>
        <p:nvGrpSpPr>
          <p:cNvPr id="6" name="Group 5">
            <a:extLst>
              <a:ext uri="{FF2B5EF4-FFF2-40B4-BE49-F238E27FC236}">
                <a16:creationId xmlns:a16="http://schemas.microsoft.com/office/drawing/2014/main" id="{6B1AAC0E-7B4A-544A-8EA0-B031729C2B61}"/>
              </a:ext>
            </a:extLst>
          </p:cNvPr>
          <p:cNvGrpSpPr/>
          <p:nvPr/>
        </p:nvGrpSpPr>
        <p:grpSpPr>
          <a:xfrm>
            <a:off x="3220023" y="1400526"/>
            <a:ext cx="1389119" cy="2433655"/>
            <a:chOff x="3243876" y="1305114"/>
            <a:chExt cx="1389119" cy="2433655"/>
          </a:xfrm>
        </p:grpSpPr>
        <p:grpSp>
          <p:nvGrpSpPr>
            <p:cNvPr id="117" name="Google Shape;117;p11"/>
            <p:cNvGrpSpPr/>
            <p:nvPr/>
          </p:nvGrpSpPr>
          <p:grpSpPr>
            <a:xfrm>
              <a:off x="3243876" y="1659757"/>
              <a:ext cx="1389119" cy="2079012"/>
              <a:chOff x="3084231" y="1974943"/>
              <a:chExt cx="1389119" cy="2079012"/>
            </a:xfrm>
          </p:grpSpPr>
          <p:sp>
            <p:nvSpPr>
              <p:cNvPr id="118" name="Google Shape;118;p11"/>
              <p:cNvSpPr txBox="1"/>
              <p:nvPr/>
            </p:nvSpPr>
            <p:spPr>
              <a:xfrm>
                <a:off x="4088750" y="2478298"/>
                <a:ext cx="2361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Noto Sans Symbols"/>
                  <a:buNone/>
                </a:pPr>
                <a:r>
                  <a:rPr lang="en" sz="1200" b="0" i="0" u="none" strike="noStrike" cap="none">
                    <a:solidFill>
                      <a:schemeClr val="bg1"/>
                    </a:solidFill>
                    <a:latin typeface="Arial" panose="020B0604020202020204" pitchFamily="34" charset="0"/>
                    <a:cs typeface="Arial" panose="020B0604020202020204" pitchFamily="34" charset="0"/>
                    <a:sym typeface="Arial"/>
                  </a:rPr>
                  <a:t>8</a:t>
                </a:r>
                <a:endParaRPr sz="1800">
                  <a:solidFill>
                    <a:schemeClr val="bg1"/>
                  </a:solidFill>
                  <a:latin typeface="Arial" panose="020B0604020202020204" pitchFamily="34" charset="0"/>
                  <a:ea typeface="Calibri"/>
                  <a:cs typeface="Arial" panose="020B0604020202020204" pitchFamily="34" charset="0"/>
                  <a:sym typeface="Calibri"/>
                </a:endParaRPr>
              </a:p>
            </p:txBody>
          </p:sp>
          <p:sp>
            <p:nvSpPr>
              <p:cNvPr id="119" name="Google Shape;119;p11"/>
              <p:cNvSpPr txBox="1"/>
              <p:nvPr/>
            </p:nvSpPr>
            <p:spPr>
              <a:xfrm>
                <a:off x="4088750" y="2694757"/>
                <a:ext cx="3846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Noto Sans Symbols"/>
                  <a:buNone/>
                </a:pPr>
                <a:r>
                  <a:rPr lang="en" sz="1200" b="0" i="0" u="none" strike="noStrike" cap="none" dirty="0">
                    <a:solidFill>
                      <a:schemeClr val="bg1"/>
                    </a:solidFill>
                    <a:latin typeface="Arial" panose="020B0604020202020204" pitchFamily="34" charset="0"/>
                    <a:cs typeface="Arial" panose="020B0604020202020204" pitchFamily="34" charset="0"/>
                    <a:sym typeface="Arial"/>
                  </a:rPr>
                  <a:t>21</a:t>
                </a:r>
                <a:endParaRPr sz="1800" dirty="0">
                  <a:solidFill>
                    <a:schemeClr val="bg1"/>
                  </a:solidFill>
                  <a:latin typeface="Arial" panose="020B0604020202020204" pitchFamily="34" charset="0"/>
                  <a:ea typeface="Calibri"/>
                  <a:cs typeface="Arial" panose="020B0604020202020204" pitchFamily="34" charset="0"/>
                  <a:sym typeface="Calibri"/>
                </a:endParaRPr>
              </a:p>
            </p:txBody>
          </p:sp>
          <p:sp>
            <p:nvSpPr>
              <p:cNvPr id="120" name="Google Shape;120;p11"/>
              <p:cNvSpPr txBox="1"/>
              <p:nvPr/>
            </p:nvSpPr>
            <p:spPr>
              <a:xfrm>
                <a:off x="4088750" y="2911216"/>
                <a:ext cx="3846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Noto Sans Symbols"/>
                  <a:buNone/>
                </a:pPr>
                <a:r>
                  <a:rPr lang="en" sz="1200" b="0" i="0" u="none" strike="noStrike" cap="none">
                    <a:solidFill>
                      <a:schemeClr val="bg1"/>
                    </a:solidFill>
                    <a:latin typeface="Arial" panose="020B0604020202020204" pitchFamily="34" charset="0"/>
                    <a:cs typeface="Arial" panose="020B0604020202020204" pitchFamily="34" charset="0"/>
                    <a:sym typeface="Arial"/>
                  </a:rPr>
                  <a:t>3</a:t>
                </a:r>
                <a:endParaRPr sz="1800">
                  <a:solidFill>
                    <a:schemeClr val="bg1"/>
                  </a:solidFill>
                  <a:latin typeface="Arial" panose="020B0604020202020204" pitchFamily="34" charset="0"/>
                  <a:ea typeface="Calibri"/>
                  <a:cs typeface="Arial" panose="020B0604020202020204" pitchFamily="34" charset="0"/>
                  <a:sym typeface="Calibri"/>
                </a:endParaRPr>
              </a:p>
            </p:txBody>
          </p:sp>
          <p:sp>
            <p:nvSpPr>
              <p:cNvPr id="121" name="Google Shape;121;p11"/>
              <p:cNvSpPr txBox="1"/>
              <p:nvPr/>
            </p:nvSpPr>
            <p:spPr>
              <a:xfrm>
                <a:off x="4088750" y="3127675"/>
                <a:ext cx="2361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Noto Sans Symbols"/>
                  <a:buNone/>
                </a:pPr>
                <a:r>
                  <a:rPr lang="en" sz="1200" b="0" i="0" u="none" strike="noStrike" cap="none">
                    <a:solidFill>
                      <a:schemeClr val="bg1"/>
                    </a:solidFill>
                    <a:latin typeface="Arial" panose="020B0604020202020204" pitchFamily="34" charset="0"/>
                    <a:cs typeface="Arial" panose="020B0604020202020204" pitchFamily="34" charset="0"/>
                    <a:sym typeface="Arial"/>
                  </a:rPr>
                  <a:t>2</a:t>
                </a:r>
                <a:endParaRPr sz="1800">
                  <a:solidFill>
                    <a:schemeClr val="bg1"/>
                  </a:solidFill>
                  <a:latin typeface="Arial" panose="020B0604020202020204" pitchFamily="34" charset="0"/>
                  <a:ea typeface="Calibri"/>
                  <a:cs typeface="Arial" panose="020B0604020202020204" pitchFamily="34" charset="0"/>
                  <a:sym typeface="Calibri"/>
                </a:endParaRPr>
              </a:p>
            </p:txBody>
          </p:sp>
          <p:sp>
            <p:nvSpPr>
              <p:cNvPr id="122" name="Google Shape;122;p11"/>
              <p:cNvSpPr txBox="1"/>
              <p:nvPr/>
            </p:nvSpPr>
            <p:spPr>
              <a:xfrm>
                <a:off x="4088750" y="3344135"/>
                <a:ext cx="3846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Noto Sans Symbols"/>
                  <a:buNone/>
                </a:pPr>
                <a:r>
                  <a:rPr lang="en" sz="1200" b="0" i="0" u="none" strike="noStrike" cap="none">
                    <a:solidFill>
                      <a:schemeClr val="bg1"/>
                    </a:solidFill>
                    <a:latin typeface="Arial" panose="020B0604020202020204" pitchFamily="34" charset="0"/>
                    <a:cs typeface="Arial" panose="020B0604020202020204" pitchFamily="34" charset="0"/>
                    <a:sym typeface="Arial"/>
                  </a:rPr>
                  <a:t>13</a:t>
                </a:r>
                <a:endParaRPr sz="1800">
                  <a:solidFill>
                    <a:schemeClr val="bg1"/>
                  </a:solidFill>
                  <a:latin typeface="Arial" panose="020B0604020202020204" pitchFamily="34" charset="0"/>
                  <a:ea typeface="Calibri"/>
                  <a:cs typeface="Arial" panose="020B0604020202020204" pitchFamily="34" charset="0"/>
                  <a:sym typeface="Calibri"/>
                </a:endParaRPr>
              </a:p>
            </p:txBody>
          </p:sp>
          <p:sp>
            <p:nvSpPr>
              <p:cNvPr id="123" name="Google Shape;123;p11"/>
              <p:cNvSpPr txBox="1"/>
              <p:nvPr/>
            </p:nvSpPr>
            <p:spPr>
              <a:xfrm>
                <a:off x="4088750" y="3560596"/>
                <a:ext cx="2361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Noto Sans Symbols"/>
                  <a:buNone/>
                </a:pPr>
                <a:r>
                  <a:rPr lang="en" sz="1200" b="0" i="0" u="none" strike="noStrike" cap="none" dirty="0">
                    <a:solidFill>
                      <a:schemeClr val="bg1"/>
                    </a:solidFill>
                    <a:latin typeface="Arial" panose="020B0604020202020204" pitchFamily="34" charset="0"/>
                    <a:cs typeface="Arial" panose="020B0604020202020204" pitchFamily="34" charset="0"/>
                    <a:sym typeface="Arial"/>
                  </a:rPr>
                  <a:t>8</a:t>
                </a:r>
                <a:endParaRPr sz="1800" dirty="0">
                  <a:solidFill>
                    <a:schemeClr val="bg1"/>
                  </a:solidFill>
                  <a:latin typeface="Arial" panose="020B0604020202020204" pitchFamily="34" charset="0"/>
                  <a:ea typeface="Calibri"/>
                  <a:cs typeface="Arial" panose="020B0604020202020204" pitchFamily="34" charset="0"/>
                  <a:sym typeface="Calibri"/>
                </a:endParaRPr>
              </a:p>
            </p:txBody>
          </p:sp>
          <p:sp>
            <p:nvSpPr>
              <p:cNvPr id="124" name="Google Shape;124;p11"/>
              <p:cNvSpPr txBox="1"/>
              <p:nvPr/>
            </p:nvSpPr>
            <p:spPr>
              <a:xfrm>
                <a:off x="4088750" y="3777055"/>
                <a:ext cx="3846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Noto Sans Symbols"/>
                  <a:buNone/>
                </a:pPr>
                <a:r>
                  <a:rPr lang="en" sz="1200" b="0" i="0" u="none" strike="noStrike" cap="none">
                    <a:solidFill>
                      <a:schemeClr val="bg1"/>
                    </a:solidFill>
                    <a:latin typeface="Arial" panose="020B0604020202020204" pitchFamily="34" charset="0"/>
                    <a:cs typeface="Arial" panose="020B0604020202020204" pitchFamily="34" charset="0"/>
                    <a:sym typeface="Arial"/>
                  </a:rPr>
                  <a:t>13</a:t>
                </a:r>
                <a:endParaRPr sz="1800">
                  <a:solidFill>
                    <a:schemeClr val="bg1"/>
                  </a:solidFill>
                  <a:latin typeface="Arial" panose="020B0604020202020204" pitchFamily="34" charset="0"/>
                  <a:ea typeface="Calibri"/>
                  <a:cs typeface="Arial" panose="020B0604020202020204" pitchFamily="34" charset="0"/>
                  <a:sym typeface="Calibri"/>
                </a:endParaRPr>
              </a:p>
            </p:txBody>
          </p:sp>
          <p:grpSp>
            <p:nvGrpSpPr>
              <p:cNvPr id="125" name="Google Shape;125;p11"/>
              <p:cNvGrpSpPr/>
              <p:nvPr/>
            </p:nvGrpSpPr>
            <p:grpSpPr>
              <a:xfrm>
                <a:off x="3288195" y="2571049"/>
                <a:ext cx="773700" cy="1428710"/>
                <a:chOff x="2209800" y="2133672"/>
                <a:chExt cx="773700" cy="1428710"/>
              </a:xfrm>
            </p:grpSpPr>
            <p:sp>
              <p:nvSpPr>
                <p:cNvPr id="126" name="Google Shape;126;p11"/>
                <p:cNvSpPr/>
                <p:nvPr/>
              </p:nvSpPr>
              <p:spPr>
                <a:xfrm>
                  <a:off x="2209800" y="2133672"/>
                  <a:ext cx="773700" cy="148500"/>
                </a:xfrm>
                <a:prstGeom prst="rect">
                  <a:avLst/>
                </a:prstGeom>
                <a:solidFill>
                  <a:schemeClr val="accent6">
                    <a:lumMod val="40000"/>
                    <a:lumOff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FFFF"/>
                    </a:buClr>
                    <a:buSzPts val="1800"/>
                    <a:buFont typeface="Noto Sans Symbols"/>
                    <a:buNone/>
                  </a:pPr>
                  <a:endParaRPr sz="1800" b="0" i="0" u="none" strike="noStrike" cap="none" dirty="0">
                    <a:solidFill>
                      <a:schemeClr val="tx2">
                        <a:lumMod val="25000"/>
                      </a:schemeClr>
                    </a:solidFill>
                    <a:latin typeface="Arial" panose="020B0604020202020204" pitchFamily="34" charset="0"/>
                    <a:cs typeface="Arial" panose="020B0604020202020204" pitchFamily="34" charset="0"/>
                    <a:sym typeface="Arial"/>
                  </a:endParaRPr>
                </a:p>
              </p:txBody>
            </p:sp>
            <p:sp>
              <p:nvSpPr>
                <p:cNvPr id="127" name="Google Shape;127;p11"/>
                <p:cNvSpPr/>
                <p:nvPr/>
              </p:nvSpPr>
              <p:spPr>
                <a:xfrm>
                  <a:off x="2209800" y="2347041"/>
                  <a:ext cx="773700" cy="148500"/>
                </a:xfrm>
                <a:prstGeom prst="rect">
                  <a:avLst/>
                </a:prstGeom>
                <a:solidFill>
                  <a:schemeClr val="accent6">
                    <a:lumMod val="40000"/>
                    <a:lumOff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FFFF"/>
                    </a:buClr>
                    <a:buSzPts val="1800"/>
                    <a:buFont typeface="Noto Sans Symbols"/>
                    <a:buNone/>
                  </a:pPr>
                  <a:endParaRPr sz="1800" b="0" i="0" u="none" strike="noStrike" cap="none">
                    <a:solidFill>
                      <a:schemeClr val="tx2">
                        <a:lumMod val="25000"/>
                      </a:schemeClr>
                    </a:solidFill>
                    <a:latin typeface="Arial" panose="020B0604020202020204" pitchFamily="34" charset="0"/>
                    <a:cs typeface="Arial" panose="020B0604020202020204" pitchFamily="34" charset="0"/>
                    <a:sym typeface="Arial"/>
                  </a:endParaRPr>
                </a:p>
              </p:txBody>
            </p:sp>
            <p:sp>
              <p:nvSpPr>
                <p:cNvPr id="128" name="Google Shape;128;p11"/>
                <p:cNvSpPr/>
                <p:nvPr/>
              </p:nvSpPr>
              <p:spPr>
                <a:xfrm>
                  <a:off x="2209800" y="2560408"/>
                  <a:ext cx="773700" cy="148500"/>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FFFF"/>
                    </a:buClr>
                    <a:buSzPts val="1800"/>
                    <a:buFont typeface="Noto Sans Symbols"/>
                    <a:buNone/>
                  </a:pPr>
                  <a:endParaRPr sz="1800" b="0" i="0" u="none" strike="noStrike" cap="none">
                    <a:solidFill>
                      <a:schemeClr val="tx2">
                        <a:lumMod val="25000"/>
                      </a:schemeClr>
                    </a:solidFill>
                    <a:latin typeface="Arial" panose="020B0604020202020204" pitchFamily="34" charset="0"/>
                    <a:cs typeface="Arial" panose="020B0604020202020204" pitchFamily="34" charset="0"/>
                    <a:sym typeface="Arial"/>
                  </a:endParaRPr>
                </a:p>
              </p:txBody>
            </p:sp>
            <p:sp>
              <p:nvSpPr>
                <p:cNvPr id="129" name="Google Shape;129;p11"/>
                <p:cNvSpPr/>
                <p:nvPr/>
              </p:nvSpPr>
              <p:spPr>
                <a:xfrm>
                  <a:off x="2209800" y="2773777"/>
                  <a:ext cx="773700" cy="148500"/>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FFFF"/>
                    </a:buClr>
                    <a:buSzPts val="1800"/>
                    <a:buFont typeface="Noto Sans Symbols"/>
                    <a:buNone/>
                  </a:pPr>
                  <a:endParaRPr sz="1800" b="0" i="0" u="none" strike="noStrike" cap="none">
                    <a:solidFill>
                      <a:schemeClr val="tx2">
                        <a:lumMod val="25000"/>
                      </a:schemeClr>
                    </a:solidFill>
                    <a:latin typeface="Arial" panose="020B0604020202020204" pitchFamily="34" charset="0"/>
                    <a:cs typeface="Arial" panose="020B0604020202020204" pitchFamily="34" charset="0"/>
                    <a:sym typeface="Arial"/>
                  </a:endParaRPr>
                </a:p>
              </p:txBody>
            </p:sp>
            <p:sp>
              <p:nvSpPr>
                <p:cNvPr id="130" name="Google Shape;130;p11"/>
                <p:cNvSpPr/>
                <p:nvPr/>
              </p:nvSpPr>
              <p:spPr>
                <a:xfrm>
                  <a:off x="2209800" y="2987148"/>
                  <a:ext cx="773700" cy="148500"/>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FFFF"/>
                    </a:buClr>
                    <a:buSzPts val="1800"/>
                    <a:buFont typeface="Noto Sans Symbols"/>
                    <a:buNone/>
                  </a:pPr>
                  <a:endParaRPr sz="1800" b="0" i="0" u="none" strike="noStrike" cap="none">
                    <a:solidFill>
                      <a:schemeClr val="tx2">
                        <a:lumMod val="25000"/>
                      </a:schemeClr>
                    </a:solidFill>
                    <a:latin typeface="Arial" panose="020B0604020202020204" pitchFamily="34" charset="0"/>
                    <a:cs typeface="Arial" panose="020B0604020202020204" pitchFamily="34" charset="0"/>
                    <a:sym typeface="Arial"/>
                  </a:endParaRPr>
                </a:p>
              </p:txBody>
            </p:sp>
            <p:sp>
              <p:nvSpPr>
                <p:cNvPr id="131" name="Google Shape;131;p11"/>
                <p:cNvSpPr/>
                <p:nvPr/>
              </p:nvSpPr>
              <p:spPr>
                <a:xfrm>
                  <a:off x="2209800" y="3200516"/>
                  <a:ext cx="773700" cy="148500"/>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FFFF"/>
                    </a:buClr>
                    <a:buSzPts val="1800"/>
                    <a:buFont typeface="Noto Sans Symbols"/>
                    <a:buNone/>
                  </a:pPr>
                  <a:endParaRPr sz="1800" b="0" i="0" u="none" strike="noStrike" cap="none">
                    <a:solidFill>
                      <a:schemeClr val="tx2">
                        <a:lumMod val="25000"/>
                      </a:schemeClr>
                    </a:solidFill>
                    <a:latin typeface="Arial" panose="020B0604020202020204" pitchFamily="34" charset="0"/>
                    <a:cs typeface="Arial" panose="020B0604020202020204" pitchFamily="34" charset="0"/>
                    <a:sym typeface="Arial"/>
                  </a:endParaRPr>
                </a:p>
              </p:txBody>
            </p:sp>
            <p:sp>
              <p:nvSpPr>
                <p:cNvPr id="132" name="Google Shape;132;p11"/>
                <p:cNvSpPr/>
                <p:nvPr/>
              </p:nvSpPr>
              <p:spPr>
                <a:xfrm>
                  <a:off x="2209800" y="3413882"/>
                  <a:ext cx="773700" cy="148500"/>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FFFF"/>
                    </a:buClr>
                    <a:buSzPts val="1800"/>
                    <a:buFont typeface="Noto Sans Symbols"/>
                    <a:buNone/>
                  </a:pPr>
                  <a:endParaRPr sz="1800" b="0" i="0" u="none" strike="noStrike" cap="none">
                    <a:solidFill>
                      <a:schemeClr val="tx2">
                        <a:lumMod val="25000"/>
                      </a:schemeClr>
                    </a:solidFill>
                    <a:latin typeface="Arial" panose="020B0604020202020204" pitchFamily="34" charset="0"/>
                    <a:cs typeface="Arial" panose="020B0604020202020204" pitchFamily="34" charset="0"/>
                    <a:sym typeface="Arial"/>
                  </a:endParaRPr>
                </a:p>
              </p:txBody>
            </p:sp>
          </p:grpSp>
          <p:sp>
            <p:nvSpPr>
              <p:cNvPr id="136" name="Google Shape;136;p11"/>
              <p:cNvSpPr txBox="1"/>
              <p:nvPr/>
            </p:nvSpPr>
            <p:spPr>
              <a:xfrm>
                <a:off x="3084231" y="1974943"/>
                <a:ext cx="10791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00"/>
                  <a:buFont typeface="Noto Sans Symbols"/>
                  <a:buNone/>
                </a:pPr>
                <a:r>
                  <a:rPr lang="en" sz="1200" i="0" u="none" strike="noStrike" cap="none" dirty="0">
                    <a:solidFill>
                      <a:schemeClr val="tx2">
                        <a:lumMod val="25000"/>
                      </a:schemeClr>
                    </a:solidFill>
                    <a:latin typeface="Arial" panose="020B0604020202020204" pitchFamily="34" charset="0"/>
                    <a:cs typeface="Arial" panose="020B0604020202020204" pitchFamily="34" charset="0"/>
                    <a:sym typeface="Arial"/>
                  </a:rPr>
                  <a:t>Size </a:t>
                </a:r>
                <a:endParaRPr sz="1800" dirty="0">
                  <a:solidFill>
                    <a:schemeClr val="tx2">
                      <a:lumMod val="25000"/>
                    </a:schemeClr>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300"/>
                  <a:buFont typeface="Noto Sans Symbols"/>
                  <a:buNone/>
                </a:pPr>
                <a:r>
                  <a:rPr lang="en" sz="1200" i="0" u="none" strike="noStrike" cap="none" dirty="0">
                    <a:solidFill>
                      <a:schemeClr val="tx2">
                        <a:lumMod val="25000"/>
                      </a:schemeClr>
                    </a:solidFill>
                    <a:latin typeface="Arial" panose="020B0604020202020204" pitchFamily="34" charset="0"/>
                    <a:cs typeface="Arial" panose="020B0604020202020204" pitchFamily="34" charset="0"/>
                    <a:sym typeface="Arial"/>
                  </a:rPr>
                  <a:t>Scope</a:t>
                </a:r>
                <a:endParaRPr sz="1800" dirty="0">
                  <a:solidFill>
                    <a:schemeClr val="tx2">
                      <a:lumMod val="25000"/>
                    </a:schemeClr>
                  </a:solidFill>
                  <a:latin typeface="Arial" panose="020B0604020202020204" pitchFamily="34" charset="0"/>
                  <a:cs typeface="Arial" panose="020B0604020202020204" pitchFamily="34" charset="0"/>
                  <a:sym typeface="Arial"/>
                </a:endParaRPr>
              </a:p>
            </p:txBody>
          </p:sp>
        </p:grpSp>
        <p:sp>
          <p:nvSpPr>
            <p:cNvPr id="154" name="Oval 153">
              <a:extLst>
                <a:ext uri="{FF2B5EF4-FFF2-40B4-BE49-F238E27FC236}">
                  <a16:creationId xmlns:a16="http://schemas.microsoft.com/office/drawing/2014/main" id="{08203822-262F-0743-9539-2A0E3240DE3D}"/>
                </a:ext>
              </a:extLst>
            </p:cNvPr>
            <p:cNvSpPr/>
            <p:nvPr/>
          </p:nvSpPr>
          <p:spPr>
            <a:xfrm>
              <a:off x="3641227" y="1305114"/>
              <a:ext cx="284399" cy="28439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3</a:t>
              </a:r>
            </a:p>
          </p:txBody>
        </p:sp>
      </p:grpSp>
      <p:grpSp>
        <p:nvGrpSpPr>
          <p:cNvPr id="5" name="Group 4">
            <a:extLst>
              <a:ext uri="{FF2B5EF4-FFF2-40B4-BE49-F238E27FC236}">
                <a16:creationId xmlns:a16="http://schemas.microsoft.com/office/drawing/2014/main" id="{6F856C83-13DA-DC47-B078-1AA7AFE91E00}"/>
              </a:ext>
            </a:extLst>
          </p:cNvPr>
          <p:cNvGrpSpPr/>
          <p:nvPr/>
        </p:nvGrpSpPr>
        <p:grpSpPr>
          <a:xfrm>
            <a:off x="4724512" y="1400525"/>
            <a:ext cx="1338565" cy="2426583"/>
            <a:chOff x="4748365" y="1305113"/>
            <a:chExt cx="1338565" cy="2426583"/>
          </a:xfrm>
        </p:grpSpPr>
        <p:grpSp>
          <p:nvGrpSpPr>
            <p:cNvPr id="96" name="Google Shape;96;p11"/>
            <p:cNvGrpSpPr/>
            <p:nvPr/>
          </p:nvGrpSpPr>
          <p:grpSpPr>
            <a:xfrm>
              <a:off x="4748365" y="1658316"/>
              <a:ext cx="1338565" cy="2073380"/>
              <a:chOff x="4588720" y="1973502"/>
              <a:chExt cx="1338565" cy="2073380"/>
            </a:xfrm>
          </p:grpSpPr>
          <p:grpSp>
            <p:nvGrpSpPr>
              <p:cNvPr id="97" name="Google Shape;97;p11"/>
              <p:cNvGrpSpPr/>
              <p:nvPr/>
            </p:nvGrpSpPr>
            <p:grpSpPr>
              <a:xfrm>
                <a:off x="4588720" y="1973502"/>
                <a:ext cx="1079100" cy="2010249"/>
                <a:chOff x="4588720" y="1540058"/>
                <a:chExt cx="1079100" cy="2010249"/>
              </a:xfrm>
            </p:grpSpPr>
            <p:grpSp>
              <p:nvGrpSpPr>
                <p:cNvPr id="98" name="Google Shape;98;p11"/>
                <p:cNvGrpSpPr/>
                <p:nvPr/>
              </p:nvGrpSpPr>
              <p:grpSpPr>
                <a:xfrm>
                  <a:off x="4745640" y="2121596"/>
                  <a:ext cx="773700" cy="1428711"/>
                  <a:chOff x="5096048" y="2121596"/>
                  <a:chExt cx="773700" cy="1428711"/>
                </a:xfrm>
              </p:grpSpPr>
              <p:sp>
                <p:nvSpPr>
                  <p:cNvPr id="99" name="Google Shape;99;p11"/>
                  <p:cNvSpPr/>
                  <p:nvPr/>
                </p:nvSpPr>
                <p:spPr>
                  <a:xfrm>
                    <a:off x="5096048" y="2121596"/>
                    <a:ext cx="773700" cy="148500"/>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FFFF"/>
                      </a:buClr>
                      <a:buSzPts val="1800"/>
                      <a:buFont typeface="Noto Sans Symbols"/>
                      <a:buNone/>
                    </a:pPr>
                    <a:endParaRPr sz="1800" b="0" i="0" u="none" strike="noStrike" cap="none" dirty="0">
                      <a:solidFill>
                        <a:schemeClr val="tx2">
                          <a:lumMod val="25000"/>
                        </a:schemeClr>
                      </a:solidFill>
                      <a:latin typeface="Arial" panose="020B0604020202020204" pitchFamily="34" charset="0"/>
                      <a:cs typeface="Arial" panose="020B0604020202020204" pitchFamily="34" charset="0"/>
                      <a:sym typeface="Arial"/>
                    </a:endParaRPr>
                  </a:p>
                </p:txBody>
              </p:sp>
              <p:sp>
                <p:nvSpPr>
                  <p:cNvPr id="100" name="Google Shape;100;p11"/>
                  <p:cNvSpPr/>
                  <p:nvPr/>
                </p:nvSpPr>
                <p:spPr>
                  <a:xfrm>
                    <a:off x="5096048" y="2334965"/>
                    <a:ext cx="773700" cy="148500"/>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FFFF"/>
                      </a:buClr>
                      <a:buSzPts val="1800"/>
                      <a:buFont typeface="Noto Sans Symbols"/>
                      <a:buNone/>
                    </a:pPr>
                    <a:endParaRPr sz="1800" b="0" i="0" u="none" strike="noStrike" cap="none">
                      <a:solidFill>
                        <a:schemeClr val="tx2">
                          <a:lumMod val="25000"/>
                        </a:schemeClr>
                      </a:solidFill>
                      <a:latin typeface="Arial" panose="020B0604020202020204" pitchFamily="34" charset="0"/>
                      <a:cs typeface="Arial" panose="020B0604020202020204" pitchFamily="34" charset="0"/>
                      <a:sym typeface="Arial"/>
                    </a:endParaRPr>
                  </a:p>
                </p:txBody>
              </p:sp>
              <p:sp>
                <p:nvSpPr>
                  <p:cNvPr id="101" name="Google Shape;101;p11"/>
                  <p:cNvSpPr/>
                  <p:nvPr/>
                </p:nvSpPr>
                <p:spPr>
                  <a:xfrm>
                    <a:off x="5096048" y="2548333"/>
                    <a:ext cx="773700" cy="148500"/>
                  </a:xfrm>
                  <a:prstGeom prst="rect">
                    <a:avLst/>
                  </a:prstGeom>
                  <a:solidFill>
                    <a:schemeClr val="tx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FFFF"/>
                      </a:buClr>
                      <a:buSzPts val="1800"/>
                      <a:buFont typeface="Noto Sans Symbols"/>
                      <a:buNone/>
                    </a:pPr>
                    <a:endParaRPr sz="1800" b="0" i="0" u="none" strike="noStrike" cap="none">
                      <a:solidFill>
                        <a:schemeClr val="tx2">
                          <a:lumMod val="25000"/>
                        </a:schemeClr>
                      </a:solidFill>
                      <a:latin typeface="Arial" panose="020B0604020202020204" pitchFamily="34" charset="0"/>
                      <a:cs typeface="Arial" panose="020B0604020202020204" pitchFamily="34" charset="0"/>
                      <a:sym typeface="Arial"/>
                    </a:endParaRPr>
                  </a:p>
                </p:txBody>
              </p:sp>
              <p:sp>
                <p:nvSpPr>
                  <p:cNvPr id="102" name="Google Shape;102;p11"/>
                  <p:cNvSpPr/>
                  <p:nvPr/>
                </p:nvSpPr>
                <p:spPr>
                  <a:xfrm>
                    <a:off x="5096048" y="2761701"/>
                    <a:ext cx="773700" cy="148500"/>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FFFF"/>
                      </a:buClr>
                      <a:buSzPts val="1800"/>
                      <a:buFont typeface="Noto Sans Symbols"/>
                      <a:buNone/>
                    </a:pPr>
                    <a:endParaRPr sz="1800" b="0" i="0" u="none" strike="noStrike" cap="none">
                      <a:solidFill>
                        <a:schemeClr val="tx2">
                          <a:lumMod val="25000"/>
                        </a:schemeClr>
                      </a:solidFill>
                      <a:latin typeface="Arial" panose="020B0604020202020204" pitchFamily="34" charset="0"/>
                      <a:cs typeface="Arial" panose="020B0604020202020204" pitchFamily="34" charset="0"/>
                      <a:sym typeface="Arial"/>
                    </a:endParaRPr>
                  </a:p>
                </p:txBody>
              </p:sp>
              <p:sp>
                <p:nvSpPr>
                  <p:cNvPr id="103" name="Google Shape;103;p11"/>
                  <p:cNvSpPr/>
                  <p:nvPr/>
                </p:nvSpPr>
                <p:spPr>
                  <a:xfrm>
                    <a:off x="5096048" y="2975072"/>
                    <a:ext cx="773700" cy="148500"/>
                  </a:xfrm>
                  <a:prstGeom prst="rect">
                    <a:avLst/>
                  </a:prstGeom>
                  <a:solidFill>
                    <a:schemeClr val="bg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FFFF"/>
                      </a:buClr>
                      <a:buSzPts val="1800"/>
                      <a:buFont typeface="Noto Sans Symbols"/>
                      <a:buNone/>
                    </a:pPr>
                    <a:endParaRPr sz="1800" b="0" i="0" u="none" strike="noStrike" cap="none">
                      <a:solidFill>
                        <a:schemeClr val="tx2">
                          <a:lumMod val="25000"/>
                        </a:schemeClr>
                      </a:solidFill>
                      <a:latin typeface="Arial" panose="020B0604020202020204" pitchFamily="34" charset="0"/>
                      <a:cs typeface="Arial" panose="020B0604020202020204" pitchFamily="34" charset="0"/>
                      <a:sym typeface="Arial"/>
                    </a:endParaRPr>
                  </a:p>
                </p:txBody>
              </p:sp>
              <p:sp>
                <p:nvSpPr>
                  <p:cNvPr id="104" name="Google Shape;104;p11"/>
                  <p:cNvSpPr/>
                  <p:nvPr/>
                </p:nvSpPr>
                <p:spPr>
                  <a:xfrm>
                    <a:off x="5096048" y="3188441"/>
                    <a:ext cx="773700" cy="148500"/>
                  </a:xfrm>
                  <a:prstGeom prst="rect">
                    <a:avLst/>
                  </a:prstGeom>
                  <a:solidFill>
                    <a:schemeClr val="accent6">
                      <a:lumMod val="40000"/>
                      <a:lumOff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FFFF"/>
                      </a:buClr>
                      <a:buSzPts val="1800"/>
                      <a:buFont typeface="Noto Sans Symbols"/>
                      <a:buNone/>
                    </a:pPr>
                    <a:endParaRPr sz="1800" b="0" i="0" u="none" strike="noStrike" cap="none">
                      <a:solidFill>
                        <a:schemeClr val="tx2">
                          <a:lumMod val="25000"/>
                        </a:schemeClr>
                      </a:solidFill>
                      <a:latin typeface="Arial" panose="020B0604020202020204" pitchFamily="34" charset="0"/>
                      <a:cs typeface="Arial" panose="020B0604020202020204" pitchFamily="34" charset="0"/>
                      <a:sym typeface="Arial"/>
                    </a:endParaRPr>
                  </a:p>
                </p:txBody>
              </p:sp>
              <p:sp>
                <p:nvSpPr>
                  <p:cNvPr id="105" name="Google Shape;105;p11"/>
                  <p:cNvSpPr/>
                  <p:nvPr/>
                </p:nvSpPr>
                <p:spPr>
                  <a:xfrm>
                    <a:off x="5096048" y="3401807"/>
                    <a:ext cx="773700" cy="148500"/>
                  </a:xfrm>
                  <a:prstGeom prst="rect">
                    <a:avLst/>
                  </a:prstGeom>
                  <a:solidFill>
                    <a:schemeClr val="accent6">
                      <a:lumMod val="40000"/>
                      <a:lumOff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FFFF"/>
                      </a:buClr>
                      <a:buSzPts val="1800"/>
                      <a:buFont typeface="Noto Sans Symbols"/>
                      <a:buNone/>
                    </a:pPr>
                    <a:endParaRPr sz="1800" b="0" i="0" u="none" strike="noStrike" cap="none">
                      <a:solidFill>
                        <a:schemeClr val="tx2">
                          <a:lumMod val="25000"/>
                        </a:schemeClr>
                      </a:solidFill>
                      <a:latin typeface="Arial" panose="020B0604020202020204" pitchFamily="34" charset="0"/>
                      <a:cs typeface="Arial" panose="020B0604020202020204" pitchFamily="34" charset="0"/>
                      <a:sym typeface="Arial"/>
                    </a:endParaRPr>
                  </a:p>
                </p:txBody>
              </p:sp>
            </p:grpSp>
            <p:sp>
              <p:nvSpPr>
                <p:cNvPr id="107" name="Google Shape;107;p11"/>
                <p:cNvSpPr txBox="1"/>
                <p:nvPr/>
              </p:nvSpPr>
              <p:spPr>
                <a:xfrm>
                  <a:off x="4588720" y="1540058"/>
                  <a:ext cx="10791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00"/>
                    <a:buFont typeface="Noto Sans Symbols"/>
                    <a:buNone/>
                  </a:pPr>
                  <a:r>
                    <a:rPr lang="en" sz="1200" i="0" u="none" strike="noStrike" cap="none" dirty="0">
                      <a:solidFill>
                        <a:schemeClr val="tx2">
                          <a:lumMod val="25000"/>
                        </a:schemeClr>
                      </a:solidFill>
                      <a:latin typeface="Arial" panose="020B0604020202020204" pitchFamily="34" charset="0"/>
                      <a:cs typeface="Arial" panose="020B0604020202020204" pitchFamily="34" charset="0"/>
                      <a:sym typeface="Arial"/>
                    </a:rPr>
                    <a:t>Prioritize</a:t>
                  </a:r>
                  <a:endParaRPr sz="1800" dirty="0">
                    <a:solidFill>
                      <a:schemeClr val="tx2">
                        <a:lumMod val="25000"/>
                      </a:schemeClr>
                    </a:solidFill>
                    <a:latin typeface="Arial" panose="020B0604020202020204" pitchFamily="34" charset="0"/>
                    <a:ea typeface="Calibri"/>
                    <a:cs typeface="Arial" panose="020B0604020202020204" pitchFamily="34" charset="0"/>
                    <a:sym typeface="Calibri"/>
                  </a:endParaRPr>
                </a:p>
                <a:p>
                  <a:pPr marL="0" marR="0" lvl="0" indent="0" algn="ctr" rtl="0">
                    <a:lnSpc>
                      <a:spcPct val="100000"/>
                    </a:lnSpc>
                    <a:spcBef>
                      <a:spcPts val="0"/>
                    </a:spcBef>
                    <a:spcAft>
                      <a:spcPts val="0"/>
                    </a:spcAft>
                    <a:buClr>
                      <a:srgbClr val="000000"/>
                    </a:buClr>
                    <a:buSzPts val="300"/>
                    <a:buFont typeface="Noto Sans Symbols"/>
                    <a:buNone/>
                  </a:pPr>
                  <a:r>
                    <a:rPr lang="en" sz="1200" i="0" u="none" strike="noStrike" cap="none" dirty="0">
                      <a:solidFill>
                        <a:schemeClr val="tx2">
                          <a:lumMod val="25000"/>
                        </a:schemeClr>
                      </a:solidFill>
                      <a:latin typeface="Arial" panose="020B0604020202020204" pitchFamily="34" charset="0"/>
                      <a:cs typeface="Arial" panose="020B0604020202020204" pitchFamily="34" charset="0"/>
                      <a:sym typeface="Arial"/>
                    </a:rPr>
                    <a:t>Scope</a:t>
                  </a:r>
                  <a:endParaRPr sz="1800" dirty="0">
                    <a:solidFill>
                      <a:schemeClr val="tx2">
                        <a:lumMod val="25000"/>
                      </a:schemeClr>
                    </a:solidFill>
                    <a:latin typeface="Arial" panose="020B0604020202020204" pitchFamily="34" charset="0"/>
                    <a:ea typeface="Calibri"/>
                    <a:cs typeface="Arial" panose="020B0604020202020204" pitchFamily="34" charset="0"/>
                    <a:sym typeface="Calibri"/>
                  </a:endParaRPr>
                </a:p>
              </p:txBody>
            </p:sp>
          </p:grpSp>
          <p:sp>
            <p:nvSpPr>
              <p:cNvPr id="110" name="Google Shape;110;p11"/>
              <p:cNvSpPr txBox="1"/>
              <p:nvPr/>
            </p:nvSpPr>
            <p:spPr>
              <a:xfrm>
                <a:off x="5542685" y="2471225"/>
                <a:ext cx="3846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Noto Sans Symbols"/>
                  <a:buNone/>
                </a:pPr>
                <a:r>
                  <a:rPr lang="en" sz="1200" b="0" i="0" u="none" strike="noStrike" cap="none" dirty="0">
                    <a:solidFill>
                      <a:schemeClr val="bg1"/>
                    </a:solidFill>
                    <a:latin typeface="Arial" panose="020B0604020202020204" pitchFamily="34" charset="0"/>
                    <a:cs typeface="Arial" panose="020B0604020202020204" pitchFamily="34" charset="0"/>
                    <a:sym typeface="Arial"/>
                  </a:rPr>
                  <a:t>13</a:t>
                </a:r>
                <a:endParaRPr sz="1800" dirty="0">
                  <a:solidFill>
                    <a:schemeClr val="bg1"/>
                  </a:solidFill>
                  <a:latin typeface="Arial" panose="020B0604020202020204" pitchFamily="34" charset="0"/>
                  <a:ea typeface="Calibri"/>
                  <a:cs typeface="Arial" panose="020B0604020202020204" pitchFamily="34" charset="0"/>
                  <a:sym typeface="Calibri"/>
                </a:endParaRPr>
              </a:p>
            </p:txBody>
          </p:sp>
          <p:sp>
            <p:nvSpPr>
              <p:cNvPr id="111" name="Google Shape;111;p11"/>
              <p:cNvSpPr txBox="1"/>
              <p:nvPr/>
            </p:nvSpPr>
            <p:spPr>
              <a:xfrm>
                <a:off x="5542685" y="2687683"/>
                <a:ext cx="2361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Noto Sans Symbols"/>
                  <a:buNone/>
                </a:pPr>
                <a:r>
                  <a:rPr lang="en" sz="1200" b="0" i="0" u="none" strike="noStrike" cap="none">
                    <a:solidFill>
                      <a:schemeClr val="bg1"/>
                    </a:solidFill>
                    <a:latin typeface="Arial" panose="020B0604020202020204" pitchFamily="34" charset="0"/>
                    <a:cs typeface="Arial" panose="020B0604020202020204" pitchFamily="34" charset="0"/>
                    <a:sym typeface="Arial"/>
                  </a:rPr>
                  <a:t>8</a:t>
                </a:r>
                <a:endParaRPr sz="1800">
                  <a:solidFill>
                    <a:schemeClr val="bg1"/>
                  </a:solidFill>
                  <a:latin typeface="Arial" panose="020B0604020202020204" pitchFamily="34" charset="0"/>
                  <a:ea typeface="Calibri"/>
                  <a:cs typeface="Arial" panose="020B0604020202020204" pitchFamily="34" charset="0"/>
                  <a:sym typeface="Calibri"/>
                </a:endParaRPr>
              </a:p>
            </p:txBody>
          </p:sp>
          <p:sp>
            <p:nvSpPr>
              <p:cNvPr id="112" name="Google Shape;112;p11"/>
              <p:cNvSpPr txBox="1"/>
              <p:nvPr/>
            </p:nvSpPr>
            <p:spPr>
              <a:xfrm>
                <a:off x="5542685" y="2904142"/>
                <a:ext cx="3846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Noto Sans Symbols"/>
                  <a:buNone/>
                </a:pPr>
                <a:r>
                  <a:rPr lang="en" sz="1200" b="0" i="0" u="none" strike="noStrike" cap="none">
                    <a:solidFill>
                      <a:schemeClr val="bg1"/>
                    </a:solidFill>
                    <a:latin typeface="Arial" panose="020B0604020202020204" pitchFamily="34" charset="0"/>
                    <a:cs typeface="Arial" panose="020B0604020202020204" pitchFamily="34" charset="0"/>
                    <a:sym typeface="Arial"/>
                  </a:rPr>
                  <a:t>3</a:t>
                </a:r>
                <a:endParaRPr sz="1800">
                  <a:solidFill>
                    <a:schemeClr val="bg1"/>
                  </a:solidFill>
                  <a:latin typeface="Arial" panose="020B0604020202020204" pitchFamily="34" charset="0"/>
                  <a:ea typeface="Calibri"/>
                  <a:cs typeface="Arial" panose="020B0604020202020204" pitchFamily="34" charset="0"/>
                  <a:sym typeface="Calibri"/>
                </a:endParaRPr>
              </a:p>
            </p:txBody>
          </p:sp>
          <p:sp>
            <p:nvSpPr>
              <p:cNvPr id="113" name="Google Shape;113;p11"/>
              <p:cNvSpPr txBox="1"/>
              <p:nvPr/>
            </p:nvSpPr>
            <p:spPr>
              <a:xfrm>
                <a:off x="5542685" y="3120602"/>
                <a:ext cx="2361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Noto Sans Symbols"/>
                  <a:buNone/>
                </a:pPr>
                <a:r>
                  <a:rPr lang="en" sz="1200" b="0" i="0" u="none" strike="noStrike" cap="none">
                    <a:solidFill>
                      <a:schemeClr val="bg1"/>
                    </a:solidFill>
                    <a:latin typeface="Arial" panose="020B0604020202020204" pitchFamily="34" charset="0"/>
                    <a:cs typeface="Arial" panose="020B0604020202020204" pitchFamily="34" charset="0"/>
                    <a:sym typeface="Arial"/>
                  </a:rPr>
                  <a:t>2</a:t>
                </a:r>
                <a:endParaRPr sz="1800">
                  <a:solidFill>
                    <a:schemeClr val="bg1"/>
                  </a:solidFill>
                  <a:latin typeface="Arial" panose="020B0604020202020204" pitchFamily="34" charset="0"/>
                  <a:ea typeface="Calibri"/>
                  <a:cs typeface="Arial" panose="020B0604020202020204" pitchFamily="34" charset="0"/>
                  <a:sym typeface="Calibri"/>
                </a:endParaRPr>
              </a:p>
            </p:txBody>
          </p:sp>
          <p:sp>
            <p:nvSpPr>
              <p:cNvPr id="114" name="Google Shape;114;p11"/>
              <p:cNvSpPr txBox="1"/>
              <p:nvPr/>
            </p:nvSpPr>
            <p:spPr>
              <a:xfrm>
                <a:off x="5542685" y="3337064"/>
                <a:ext cx="3846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Noto Sans Symbols"/>
                  <a:buNone/>
                </a:pPr>
                <a:r>
                  <a:rPr lang="en" sz="1200" b="0" i="0" u="none" strike="noStrike" cap="none">
                    <a:solidFill>
                      <a:schemeClr val="bg1"/>
                    </a:solidFill>
                    <a:latin typeface="Arial" panose="020B0604020202020204" pitchFamily="34" charset="0"/>
                    <a:cs typeface="Arial" panose="020B0604020202020204" pitchFamily="34" charset="0"/>
                    <a:sym typeface="Arial"/>
                  </a:rPr>
                  <a:t>13</a:t>
                </a:r>
                <a:endParaRPr sz="1800">
                  <a:solidFill>
                    <a:schemeClr val="bg1"/>
                  </a:solidFill>
                  <a:latin typeface="Arial" panose="020B0604020202020204" pitchFamily="34" charset="0"/>
                  <a:ea typeface="Calibri"/>
                  <a:cs typeface="Arial" panose="020B0604020202020204" pitchFamily="34" charset="0"/>
                  <a:sym typeface="Calibri"/>
                </a:endParaRPr>
              </a:p>
            </p:txBody>
          </p:sp>
          <p:sp>
            <p:nvSpPr>
              <p:cNvPr id="115" name="Google Shape;115;p11"/>
              <p:cNvSpPr txBox="1"/>
              <p:nvPr/>
            </p:nvSpPr>
            <p:spPr>
              <a:xfrm>
                <a:off x="5542685" y="3553523"/>
                <a:ext cx="2361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Noto Sans Symbols"/>
                  <a:buNone/>
                </a:pPr>
                <a:r>
                  <a:rPr lang="en" sz="1200" b="0" i="0" u="none" strike="noStrike" cap="none">
                    <a:solidFill>
                      <a:schemeClr val="bg1"/>
                    </a:solidFill>
                    <a:latin typeface="Arial" panose="020B0604020202020204" pitchFamily="34" charset="0"/>
                    <a:cs typeface="Arial" panose="020B0604020202020204" pitchFamily="34" charset="0"/>
                    <a:sym typeface="Arial"/>
                  </a:rPr>
                  <a:t>8</a:t>
                </a:r>
                <a:endParaRPr sz="1800">
                  <a:solidFill>
                    <a:schemeClr val="bg1"/>
                  </a:solidFill>
                  <a:latin typeface="Arial" panose="020B0604020202020204" pitchFamily="34" charset="0"/>
                  <a:ea typeface="Calibri"/>
                  <a:cs typeface="Arial" panose="020B0604020202020204" pitchFamily="34" charset="0"/>
                  <a:sym typeface="Calibri"/>
                </a:endParaRPr>
              </a:p>
            </p:txBody>
          </p:sp>
          <p:sp>
            <p:nvSpPr>
              <p:cNvPr id="116" name="Google Shape;116;p11"/>
              <p:cNvSpPr txBox="1"/>
              <p:nvPr/>
            </p:nvSpPr>
            <p:spPr>
              <a:xfrm>
                <a:off x="5542685" y="3769982"/>
                <a:ext cx="3846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00"/>
                  <a:buFont typeface="Noto Sans Symbols"/>
                  <a:buNone/>
                </a:pPr>
                <a:r>
                  <a:rPr lang="en" sz="1200" b="0" i="0" u="none" strike="noStrike" cap="none">
                    <a:solidFill>
                      <a:schemeClr val="bg1"/>
                    </a:solidFill>
                    <a:latin typeface="Arial" panose="020B0604020202020204" pitchFamily="34" charset="0"/>
                    <a:cs typeface="Arial" panose="020B0604020202020204" pitchFamily="34" charset="0"/>
                    <a:sym typeface="Arial"/>
                  </a:rPr>
                  <a:t>21</a:t>
                </a:r>
                <a:endParaRPr sz="1800">
                  <a:solidFill>
                    <a:schemeClr val="bg1"/>
                  </a:solidFill>
                  <a:latin typeface="Arial" panose="020B0604020202020204" pitchFamily="34" charset="0"/>
                  <a:ea typeface="Calibri"/>
                  <a:cs typeface="Arial" panose="020B0604020202020204" pitchFamily="34" charset="0"/>
                  <a:sym typeface="Calibri"/>
                </a:endParaRPr>
              </a:p>
            </p:txBody>
          </p:sp>
        </p:grpSp>
        <p:sp>
          <p:nvSpPr>
            <p:cNvPr id="155" name="Oval 154">
              <a:extLst>
                <a:ext uri="{FF2B5EF4-FFF2-40B4-BE49-F238E27FC236}">
                  <a16:creationId xmlns:a16="http://schemas.microsoft.com/office/drawing/2014/main" id="{76AFDE84-A340-6E41-92D5-E683FB8C1E53}"/>
                </a:ext>
              </a:extLst>
            </p:cNvPr>
            <p:cNvSpPr/>
            <p:nvPr/>
          </p:nvSpPr>
          <p:spPr>
            <a:xfrm>
              <a:off x="5145715" y="1305113"/>
              <a:ext cx="284399" cy="28439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4</a:t>
              </a:r>
            </a:p>
          </p:txBody>
        </p:sp>
      </p:grpSp>
      <p:grpSp>
        <p:nvGrpSpPr>
          <p:cNvPr id="4" name="Group 3">
            <a:extLst>
              <a:ext uri="{FF2B5EF4-FFF2-40B4-BE49-F238E27FC236}">
                <a16:creationId xmlns:a16="http://schemas.microsoft.com/office/drawing/2014/main" id="{60A69206-DFBA-204F-9631-08F9F58D3CF7}"/>
              </a:ext>
            </a:extLst>
          </p:cNvPr>
          <p:cNvGrpSpPr/>
          <p:nvPr/>
        </p:nvGrpSpPr>
        <p:grpSpPr>
          <a:xfrm>
            <a:off x="5953730" y="1395681"/>
            <a:ext cx="1342947" cy="2125852"/>
            <a:chOff x="5977583" y="1300269"/>
            <a:chExt cx="1342947" cy="2125852"/>
          </a:xfrm>
        </p:grpSpPr>
        <p:grpSp>
          <p:nvGrpSpPr>
            <p:cNvPr id="86" name="Google Shape;86;p11"/>
            <p:cNvGrpSpPr/>
            <p:nvPr/>
          </p:nvGrpSpPr>
          <p:grpSpPr>
            <a:xfrm>
              <a:off x="5977583" y="1657782"/>
              <a:ext cx="1342947" cy="1768339"/>
              <a:chOff x="6023740" y="1523755"/>
              <a:chExt cx="1342947" cy="1768339"/>
            </a:xfrm>
          </p:grpSpPr>
          <p:grpSp>
            <p:nvGrpSpPr>
              <p:cNvPr id="87" name="Google Shape;87;p11"/>
              <p:cNvGrpSpPr/>
              <p:nvPr/>
            </p:nvGrpSpPr>
            <p:grpSpPr>
              <a:xfrm>
                <a:off x="6182887" y="2116994"/>
                <a:ext cx="874200" cy="1175100"/>
                <a:chOff x="6433162" y="2116994"/>
                <a:chExt cx="874200" cy="1175100"/>
              </a:xfrm>
            </p:grpSpPr>
            <p:cxnSp>
              <p:nvCxnSpPr>
                <p:cNvPr id="88" name="Google Shape;88;p11"/>
                <p:cNvCxnSpPr/>
                <p:nvPr/>
              </p:nvCxnSpPr>
              <p:spPr>
                <a:xfrm>
                  <a:off x="6433162" y="2779160"/>
                  <a:ext cx="874200" cy="0"/>
                </a:xfrm>
                <a:prstGeom prst="straightConnector1">
                  <a:avLst/>
                </a:prstGeom>
                <a:noFill/>
                <a:ln w="22225" cap="rnd" cmpd="sng">
                  <a:solidFill>
                    <a:schemeClr val="tx1"/>
                  </a:solidFill>
                  <a:prstDash val="sysDot"/>
                  <a:round/>
                  <a:headEnd type="none" w="sm" len="sm"/>
                  <a:tailEnd type="none" w="sm" len="sm"/>
                </a:ln>
              </p:spPr>
            </p:cxnSp>
            <p:sp>
              <p:nvSpPr>
                <p:cNvPr id="89" name="Google Shape;89;p11"/>
                <p:cNvSpPr/>
                <p:nvPr/>
              </p:nvSpPr>
              <p:spPr>
                <a:xfrm>
                  <a:off x="6437805" y="2116994"/>
                  <a:ext cx="856221" cy="1175100"/>
                </a:xfrm>
                <a:prstGeom prst="rect">
                  <a:avLst/>
                </a:prstGeom>
                <a:noFill/>
                <a:ln w="22225" cap="rnd" cmpd="sng">
                  <a:solidFill>
                    <a:schemeClr val="tx1"/>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FFFF"/>
                    </a:buClr>
                    <a:buSzPts val="1800"/>
                    <a:buFont typeface="Noto Sans Symbols"/>
                    <a:buNone/>
                  </a:pPr>
                  <a:endParaRPr sz="1800" b="0" i="0" u="none" strike="noStrike" cap="none">
                    <a:solidFill>
                      <a:schemeClr val="tx2">
                        <a:lumMod val="25000"/>
                      </a:schemeClr>
                    </a:solidFill>
                    <a:latin typeface="Arial" panose="020B0604020202020204" pitchFamily="34" charset="0"/>
                    <a:cs typeface="Arial" panose="020B0604020202020204" pitchFamily="34" charset="0"/>
                    <a:sym typeface="Arial"/>
                  </a:endParaRPr>
                </a:p>
              </p:txBody>
            </p:sp>
          </p:grpSp>
          <p:sp>
            <p:nvSpPr>
              <p:cNvPr id="91" name="Google Shape;91;p11"/>
              <p:cNvSpPr txBox="1"/>
              <p:nvPr/>
            </p:nvSpPr>
            <p:spPr>
              <a:xfrm>
                <a:off x="6023740" y="1523755"/>
                <a:ext cx="11838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00"/>
                  <a:buFont typeface="Noto Sans Symbols"/>
                  <a:buNone/>
                </a:pPr>
                <a:r>
                  <a:rPr lang="en" sz="1200" i="0" u="none" strike="noStrike" cap="none" dirty="0">
                    <a:solidFill>
                      <a:schemeClr val="tx2">
                        <a:lumMod val="25000"/>
                      </a:schemeClr>
                    </a:solidFill>
                    <a:latin typeface="Arial" panose="020B0604020202020204" pitchFamily="34" charset="0"/>
                    <a:cs typeface="Arial" panose="020B0604020202020204" pitchFamily="34" charset="0"/>
                    <a:sym typeface="Arial"/>
                  </a:rPr>
                  <a:t>Define Fixed Boundaries</a:t>
                </a:r>
                <a:endParaRPr sz="1800" dirty="0">
                  <a:solidFill>
                    <a:schemeClr val="tx2">
                      <a:lumMod val="25000"/>
                    </a:schemeClr>
                  </a:solidFill>
                  <a:latin typeface="Arial" panose="020B0604020202020204" pitchFamily="34" charset="0"/>
                  <a:ea typeface="Calibri"/>
                  <a:cs typeface="Arial" panose="020B0604020202020204" pitchFamily="34" charset="0"/>
                  <a:sym typeface="Calibri"/>
                </a:endParaRPr>
              </a:p>
            </p:txBody>
          </p:sp>
          <p:sp>
            <p:nvSpPr>
              <p:cNvPr id="94" name="Google Shape;94;p11"/>
              <p:cNvSpPr txBox="1"/>
              <p:nvPr/>
            </p:nvSpPr>
            <p:spPr>
              <a:xfrm>
                <a:off x="6182887" y="2229346"/>
                <a:ext cx="1183800" cy="476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50"/>
                  <a:buFont typeface="Noto Sans Symbols"/>
                  <a:buNone/>
                </a:pPr>
                <a:r>
                  <a:rPr lang="en" sz="1000" b="0" i="0" u="none" strike="noStrike" cap="none" dirty="0">
                    <a:solidFill>
                      <a:schemeClr val="tx2">
                        <a:lumMod val="25000"/>
                      </a:schemeClr>
                    </a:solidFill>
                    <a:latin typeface="Arial" panose="020B0604020202020204" pitchFamily="34" charset="0"/>
                    <a:cs typeface="Arial" panose="020B0604020202020204" pitchFamily="34" charset="0"/>
                    <a:sym typeface="Arial"/>
                  </a:rPr>
                  <a:t>Target Goals</a:t>
                </a:r>
                <a:endParaRPr sz="1800" dirty="0">
                  <a:solidFill>
                    <a:schemeClr val="tx2">
                      <a:lumMod val="25000"/>
                    </a:schemeClr>
                  </a:solidFill>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rgbClr val="FEFFFF"/>
                  </a:buClr>
                  <a:buSzPts val="1000"/>
                  <a:buFont typeface="Noto Sans Symbols"/>
                  <a:buNone/>
                </a:pPr>
                <a:endParaRPr sz="1000" b="0" i="0" u="none" strike="noStrike" cap="none" dirty="0">
                  <a:solidFill>
                    <a:schemeClr val="tx2">
                      <a:lumMod val="25000"/>
                    </a:schemeClr>
                  </a:solidFill>
                  <a:latin typeface="Arial" panose="020B0604020202020204" pitchFamily="34" charset="0"/>
                  <a:cs typeface="Arial" panose="020B0604020202020204" pitchFamily="34" charset="0"/>
                  <a:sym typeface="Arial"/>
                </a:endParaRPr>
              </a:p>
            </p:txBody>
          </p:sp>
          <p:sp>
            <p:nvSpPr>
              <p:cNvPr id="95" name="Google Shape;95;p11"/>
              <p:cNvSpPr txBox="1"/>
              <p:nvPr/>
            </p:nvSpPr>
            <p:spPr>
              <a:xfrm>
                <a:off x="6182887" y="2847093"/>
                <a:ext cx="1183800" cy="276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50"/>
                  <a:buFont typeface="Noto Sans Symbols"/>
                  <a:buNone/>
                </a:pPr>
                <a:r>
                  <a:rPr lang="en" sz="1000" b="0" i="0" u="none" strike="noStrike" cap="none">
                    <a:solidFill>
                      <a:schemeClr val="tx2">
                        <a:lumMod val="25000"/>
                      </a:schemeClr>
                    </a:solidFill>
                    <a:latin typeface="Arial" panose="020B0604020202020204" pitchFamily="34" charset="0"/>
                    <a:cs typeface="Arial" panose="020B0604020202020204" pitchFamily="34" charset="0"/>
                    <a:sym typeface="Arial"/>
                  </a:rPr>
                  <a:t>Stretch </a:t>
                </a:r>
                <a:endParaRPr sz="1800">
                  <a:solidFill>
                    <a:schemeClr val="tx2">
                      <a:lumMod val="25000"/>
                    </a:schemeClr>
                  </a:solidFill>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rgbClr val="000000"/>
                  </a:buClr>
                  <a:buSzPts val="250"/>
                  <a:buFont typeface="Noto Sans Symbols"/>
                  <a:buNone/>
                </a:pPr>
                <a:r>
                  <a:rPr lang="en" sz="1000" b="0" i="0" u="none" strike="noStrike" cap="none">
                    <a:solidFill>
                      <a:schemeClr val="tx2">
                        <a:lumMod val="25000"/>
                      </a:schemeClr>
                    </a:solidFill>
                    <a:latin typeface="Arial" panose="020B0604020202020204" pitchFamily="34" charset="0"/>
                    <a:cs typeface="Arial" panose="020B0604020202020204" pitchFamily="34" charset="0"/>
                    <a:sym typeface="Arial"/>
                  </a:rPr>
                  <a:t>Goals</a:t>
                </a:r>
                <a:endParaRPr sz="1800">
                  <a:solidFill>
                    <a:schemeClr val="tx2">
                      <a:lumMod val="25000"/>
                    </a:schemeClr>
                  </a:solidFill>
                  <a:latin typeface="Arial" panose="020B0604020202020204" pitchFamily="34" charset="0"/>
                  <a:ea typeface="Calibri"/>
                  <a:cs typeface="Arial" panose="020B0604020202020204" pitchFamily="34" charset="0"/>
                  <a:sym typeface="Calibri"/>
                </a:endParaRPr>
              </a:p>
            </p:txBody>
          </p:sp>
        </p:grpSp>
        <p:sp>
          <p:nvSpPr>
            <p:cNvPr id="156" name="Oval 155">
              <a:extLst>
                <a:ext uri="{FF2B5EF4-FFF2-40B4-BE49-F238E27FC236}">
                  <a16:creationId xmlns:a16="http://schemas.microsoft.com/office/drawing/2014/main" id="{135C428F-8692-C14E-9F6D-33B22BF9CE33}"/>
                </a:ext>
              </a:extLst>
            </p:cNvPr>
            <p:cNvSpPr/>
            <p:nvPr/>
          </p:nvSpPr>
          <p:spPr>
            <a:xfrm>
              <a:off x="6431742" y="1300269"/>
              <a:ext cx="284399" cy="28439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5</a:t>
              </a:r>
            </a:p>
          </p:txBody>
        </p:sp>
      </p:grpSp>
      <p:grpSp>
        <p:nvGrpSpPr>
          <p:cNvPr id="3" name="Group 2">
            <a:extLst>
              <a:ext uri="{FF2B5EF4-FFF2-40B4-BE49-F238E27FC236}">
                <a16:creationId xmlns:a16="http://schemas.microsoft.com/office/drawing/2014/main" id="{DE412426-3055-AE47-8597-AEBB6A791047}"/>
              </a:ext>
            </a:extLst>
          </p:cNvPr>
          <p:cNvGrpSpPr/>
          <p:nvPr/>
        </p:nvGrpSpPr>
        <p:grpSpPr>
          <a:xfrm>
            <a:off x="7455118" y="1399592"/>
            <a:ext cx="1183800" cy="2758088"/>
            <a:chOff x="7478971" y="1304180"/>
            <a:chExt cx="1183800" cy="2758088"/>
          </a:xfrm>
        </p:grpSpPr>
        <p:grpSp>
          <p:nvGrpSpPr>
            <p:cNvPr id="137" name="Google Shape;137;p11"/>
            <p:cNvGrpSpPr/>
            <p:nvPr/>
          </p:nvGrpSpPr>
          <p:grpSpPr>
            <a:xfrm>
              <a:off x="7478971" y="1663435"/>
              <a:ext cx="1183800" cy="2398833"/>
              <a:chOff x="7561584" y="1587525"/>
              <a:chExt cx="1183800" cy="2398833"/>
            </a:xfrm>
          </p:grpSpPr>
          <p:grpSp>
            <p:nvGrpSpPr>
              <p:cNvPr id="138" name="Google Shape;138;p11"/>
              <p:cNvGrpSpPr/>
              <p:nvPr/>
            </p:nvGrpSpPr>
            <p:grpSpPr>
              <a:xfrm>
                <a:off x="7696292" y="2175168"/>
                <a:ext cx="914400" cy="1175100"/>
                <a:chOff x="7696292" y="2175168"/>
                <a:chExt cx="914400" cy="1175100"/>
              </a:xfrm>
            </p:grpSpPr>
            <p:sp>
              <p:nvSpPr>
                <p:cNvPr id="139" name="Google Shape;139;p11"/>
                <p:cNvSpPr/>
                <p:nvPr/>
              </p:nvSpPr>
              <p:spPr>
                <a:xfrm>
                  <a:off x="7766634" y="2238159"/>
                  <a:ext cx="773700" cy="148500"/>
                </a:xfrm>
                <a:prstGeom prst="rect">
                  <a:avLst/>
                </a:prstGeom>
                <a:solidFill>
                  <a:schemeClr val="tx1"/>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FFFF"/>
                    </a:buClr>
                    <a:buSzPts val="1800"/>
                    <a:buFont typeface="Noto Sans Symbols"/>
                    <a:buNone/>
                  </a:pPr>
                  <a:endParaRPr sz="1800" b="0" i="0" u="none" strike="noStrike" cap="none">
                    <a:solidFill>
                      <a:schemeClr val="tx2">
                        <a:lumMod val="25000"/>
                      </a:schemeClr>
                    </a:solidFill>
                    <a:latin typeface="Arial" panose="020B0604020202020204" pitchFamily="34" charset="0"/>
                    <a:cs typeface="Arial" panose="020B0604020202020204" pitchFamily="34" charset="0"/>
                    <a:sym typeface="Arial"/>
                  </a:endParaRPr>
                </a:p>
              </p:txBody>
            </p:sp>
            <p:sp>
              <p:nvSpPr>
                <p:cNvPr id="140" name="Google Shape;140;p11"/>
                <p:cNvSpPr/>
                <p:nvPr/>
              </p:nvSpPr>
              <p:spPr>
                <a:xfrm>
                  <a:off x="7766634" y="2451528"/>
                  <a:ext cx="773700" cy="148500"/>
                </a:xfrm>
                <a:prstGeom prst="rect">
                  <a:avLst/>
                </a:prstGeom>
                <a:solidFill>
                  <a:schemeClr val="tx1"/>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FFFF"/>
                    </a:buClr>
                    <a:buSzPts val="1800"/>
                    <a:buFont typeface="Noto Sans Symbols"/>
                    <a:buNone/>
                  </a:pPr>
                  <a:endParaRPr sz="1800" b="0" i="0" u="none" strike="noStrike" cap="none">
                    <a:solidFill>
                      <a:schemeClr val="tx2">
                        <a:lumMod val="25000"/>
                      </a:schemeClr>
                    </a:solidFill>
                    <a:latin typeface="Arial" panose="020B0604020202020204" pitchFamily="34" charset="0"/>
                    <a:cs typeface="Arial" panose="020B0604020202020204" pitchFamily="34" charset="0"/>
                    <a:sym typeface="Arial"/>
                  </a:endParaRPr>
                </a:p>
              </p:txBody>
            </p:sp>
            <p:sp>
              <p:nvSpPr>
                <p:cNvPr id="141" name="Google Shape;141;p11"/>
                <p:cNvSpPr/>
                <p:nvPr/>
              </p:nvSpPr>
              <p:spPr>
                <a:xfrm>
                  <a:off x="7766634" y="2664899"/>
                  <a:ext cx="773700" cy="148500"/>
                </a:xfrm>
                <a:prstGeom prst="rect">
                  <a:avLst/>
                </a:prstGeom>
                <a:solidFill>
                  <a:schemeClr val="tx1"/>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FFFF"/>
                    </a:buClr>
                    <a:buSzPts val="1800"/>
                    <a:buFont typeface="Noto Sans Symbols"/>
                    <a:buNone/>
                  </a:pPr>
                  <a:endParaRPr sz="1800" b="0" i="0" u="none" strike="noStrike" cap="none">
                    <a:solidFill>
                      <a:schemeClr val="tx2">
                        <a:lumMod val="25000"/>
                      </a:schemeClr>
                    </a:solidFill>
                    <a:latin typeface="Arial" panose="020B0604020202020204" pitchFamily="34" charset="0"/>
                    <a:cs typeface="Arial" panose="020B0604020202020204" pitchFamily="34" charset="0"/>
                    <a:sym typeface="Arial"/>
                  </a:endParaRPr>
                </a:p>
              </p:txBody>
            </p:sp>
            <p:sp>
              <p:nvSpPr>
                <p:cNvPr id="142" name="Google Shape;142;p11"/>
                <p:cNvSpPr/>
                <p:nvPr/>
              </p:nvSpPr>
              <p:spPr>
                <a:xfrm>
                  <a:off x="7766634" y="2933468"/>
                  <a:ext cx="773700" cy="148500"/>
                </a:xfrm>
                <a:prstGeom prst="rect">
                  <a:avLst/>
                </a:prstGeom>
                <a:solidFill>
                  <a:schemeClr val="bg2"/>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FFFF"/>
                    </a:buClr>
                    <a:buSzPts val="1800"/>
                    <a:buFont typeface="Noto Sans Symbols"/>
                    <a:buNone/>
                  </a:pPr>
                  <a:endParaRPr sz="1800" b="0" i="0" u="none" strike="noStrike" cap="none">
                    <a:solidFill>
                      <a:schemeClr val="tx2">
                        <a:lumMod val="25000"/>
                      </a:schemeClr>
                    </a:solidFill>
                    <a:latin typeface="Arial" panose="020B0604020202020204" pitchFamily="34" charset="0"/>
                    <a:cs typeface="Arial" panose="020B0604020202020204" pitchFamily="34" charset="0"/>
                    <a:sym typeface="Arial"/>
                  </a:endParaRPr>
                </a:p>
              </p:txBody>
            </p:sp>
            <p:sp>
              <p:nvSpPr>
                <p:cNvPr id="143" name="Google Shape;143;p11"/>
                <p:cNvSpPr/>
                <p:nvPr/>
              </p:nvSpPr>
              <p:spPr>
                <a:xfrm>
                  <a:off x="7766634" y="3134136"/>
                  <a:ext cx="773700" cy="148500"/>
                </a:xfrm>
                <a:prstGeom prst="rect">
                  <a:avLst/>
                </a:prstGeom>
                <a:solidFill>
                  <a:schemeClr val="bg2"/>
                </a:solidFill>
                <a:ln w="9525"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FFFF"/>
                    </a:buClr>
                    <a:buSzPts val="1800"/>
                    <a:buFont typeface="Noto Sans Symbols"/>
                    <a:buNone/>
                  </a:pPr>
                  <a:endParaRPr sz="1800" b="0" i="0" u="none" strike="noStrike" cap="none">
                    <a:solidFill>
                      <a:schemeClr val="tx2">
                        <a:lumMod val="25000"/>
                      </a:schemeClr>
                    </a:solidFill>
                    <a:latin typeface="Arial" panose="020B0604020202020204" pitchFamily="34" charset="0"/>
                    <a:cs typeface="Arial" panose="020B0604020202020204" pitchFamily="34" charset="0"/>
                    <a:sym typeface="Arial"/>
                  </a:endParaRPr>
                </a:p>
              </p:txBody>
            </p:sp>
            <p:sp>
              <p:nvSpPr>
                <p:cNvPr id="144" name="Google Shape;144;p11"/>
                <p:cNvSpPr/>
                <p:nvPr/>
              </p:nvSpPr>
              <p:spPr>
                <a:xfrm>
                  <a:off x="7696292" y="2175168"/>
                  <a:ext cx="914400" cy="1175100"/>
                </a:xfrm>
                <a:prstGeom prst="rect">
                  <a:avLst/>
                </a:prstGeom>
                <a:noFill/>
                <a:ln w="22225" cap="rnd" cmpd="sng">
                  <a:solidFill>
                    <a:schemeClr val="tx1"/>
                  </a:solidFill>
                  <a:prstDash val="sys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EFFFF"/>
                    </a:buClr>
                    <a:buSzPts val="1800"/>
                    <a:buFont typeface="Noto Sans Symbols"/>
                    <a:buNone/>
                  </a:pPr>
                  <a:endParaRPr sz="1800" b="0" i="0" u="none" strike="noStrike" cap="none">
                    <a:solidFill>
                      <a:schemeClr val="tx2">
                        <a:lumMod val="25000"/>
                      </a:schemeClr>
                    </a:solidFill>
                    <a:latin typeface="Arial" panose="020B0604020202020204" pitchFamily="34" charset="0"/>
                    <a:cs typeface="Arial" panose="020B0604020202020204" pitchFamily="34" charset="0"/>
                    <a:sym typeface="Arial"/>
                  </a:endParaRPr>
                </a:p>
              </p:txBody>
            </p:sp>
            <p:cxnSp>
              <p:nvCxnSpPr>
                <p:cNvPr id="145" name="Google Shape;145;p11"/>
                <p:cNvCxnSpPr/>
                <p:nvPr/>
              </p:nvCxnSpPr>
              <p:spPr>
                <a:xfrm>
                  <a:off x="7736492" y="2876993"/>
                  <a:ext cx="874200" cy="0"/>
                </a:xfrm>
                <a:prstGeom prst="straightConnector1">
                  <a:avLst/>
                </a:prstGeom>
                <a:noFill/>
                <a:ln w="22225" cap="rnd" cmpd="sng">
                  <a:solidFill>
                    <a:schemeClr val="tx1"/>
                  </a:solidFill>
                  <a:prstDash val="sysDot"/>
                  <a:round/>
                  <a:headEnd type="none" w="sm" len="sm"/>
                  <a:tailEnd type="none" w="sm" len="sm"/>
                </a:ln>
              </p:spPr>
            </p:cxnSp>
          </p:grpSp>
          <p:sp>
            <p:nvSpPr>
              <p:cNvPr id="147" name="Google Shape;147;p11"/>
              <p:cNvSpPr txBox="1"/>
              <p:nvPr/>
            </p:nvSpPr>
            <p:spPr>
              <a:xfrm>
                <a:off x="7561584" y="1587525"/>
                <a:ext cx="1183800" cy="461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00"/>
                  <a:buFont typeface="Noto Sans Symbols"/>
                  <a:buNone/>
                </a:pPr>
                <a:r>
                  <a:rPr lang="en" sz="1200" i="0" u="none" strike="noStrike" cap="none" dirty="0">
                    <a:solidFill>
                      <a:schemeClr val="tx2">
                        <a:lumMod val="25000"/>
                      </a:schemeClr>
                    </a:solidFill>
                    <a:latin typeface="Arial" panose="020B0604020202020204" pitchFamily="34" charset="0"/>
                    <a:cs typeface="Arial" panose="020B0604020202020204" pitchFamily="34" charset="0"/>
                    <a:sym typeface="Arial"/>
                  </a:rPr>
                  <a:t>Plan </a:t>
                </a:r>
                <a:endParaRPr sz="1800" dirty="0">
                  <a:solidFill>
                    <a:schemeClr val="tx2">
                      <a:lumMod val="25000"/>
                    </a:schemeClr>
                  </a:solidFill>
                  <a:latin typeface="Arial" panose="020B0604020202020204" pitchFamily="34" charset="0"/>
                  <a:cs typeface="Arial" panose="020B0604020202020204" pitchFamily="34" charset="0"/>
                  <a:sym typeface="Arial"/>
                </a:endParaRPr>
              </a:p>
              <a:p>
                <a:pPr marL="0" marR="0" lvl="0" indent="0" algn="ctr" rtl="0">
                  <a:lnSpc>
                    <a:spcPct val="100000"/>
                  </a:lnSpc>
                  <a:spcBef>
                    <a:spcPts val="0"/>
                  </a:spcBef>
                  <a:spcAft>
                    <a:spcPts val="0"/>
                  </a:spcAft>
                  <a:buClr>
                    <a:srgbClr val="000000"/>
                  </a:buClr>
                  <a:buSzPts val="300"/>
                  <a:buFont typeface="Noto Sans Symbols"/>
                  <a:buNone/>
                </a:pPr>
                <a:r>
                  <a:rPr lang="en" sz="1200" i="0" u="none" strike="noStrike" cap="none" dirty="0">
                    <a:solidFill>
                      <a:schemeClr val="tx2">
                        <a:lumMod val="25000"/>
                      </a:schemeClr>
                    </a:solidFill>
                    <a:latin typeface="Arial" panose="020B0604020202020204" pitchFamily="34" charset="0"/>
                    <a:cs typeface="Arial" panose="020B0604020202020204" pitchFamily="34" charset="0"/>
                    <a:sym typeface="Arial"/>
                  </a:rPr>
                  <a:t>Release*</a:t>
                </a:r>
                <a:endParaRPr sz="1800" dirty="0">
                  <a:solidFill>
                    <a:schemeClr val="tx2">
                      <a:lumMod val="25000"/>
                    </a:schemeClr>
                  </a:solidFill>
                  <a:latin typeface="Arial" panose="020B0604020202020204" pitchFamily="34" charset="0"/>
                  <a:cs typeface="Arial" panose="020B0604020202020204" pitchFamily="34" charset="0"/>
                  <a:sym typeface="Arial"/>
                </a:endParaRPr>
              </a:p>
            </p:txBody>
          </p:sp>
          <p:sp>
            <p:nvSpPr>
              <p:cNvPr id="150" name="Google Shape;150;p11"/>
              <p:cNvSpPr txBox="1"/>
              <p:nvPr/>
            </p:nvSpPr>
            <p:spPr>
              <a:xfrm>
                <a:off x="7628891" y="3432258"/>
                <a:ext cx="1049184" cy="554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50"/>
                  <a:buFont typeface="Noto Sans Symbols"/>
                  <a:buNone/>
                </a:pPr>
                <a:r>
                  <a:rPr lang="en" sz="1000" b="0" i="0" u="none" strike="noStrike" cap="none" dirty="0">
                    <a:solidFill>
                      <a:schemeClr val="tx2">
                        <a:lumMod val="25000"/>
                      </a:schemeClr>
                    </a:solidFill>
                    <a:latin typeface="Arial" panose="020B0604020202020204" pitchFamily="34" charset="0"/>
                    <a:cs typeface="Arial" panose="020B0604020202020204" pitchFamily="34" charset="0"/>
                    <a:sym typeface="Arial"/>
                  </a:rPr>
                  <a:t>*Tradeoff Decisions May be Necessary</a:t>
                </a:r>
                <a:endParaRPr sz="1800" dirty="0">
                  <a:solidFill>
                    <a:schemeClr val="tx2">
                      <a:lumMod val="25000"/>
                    </a:schemeClr>
                  </a:solidFill>
                  <a:latin typeface="Arial" panose="020B0604020202020204" pitchFamily="34" charset="0"/>
                  <a:ea typeface="Calibri"/>
                  <a:cs typeface="Arial" panose="020B0604020202020204" pitchFamily="34" charset="0"/>
                  <a:sym typeface="Calibri"/>
                </a:endParaRPr>
              </a:p>
            </p:txBody>
          </p:sp>
        </p:grpSp>
        <p:sp>
          <p:nvSpPr>
            <p:cNvPr id="157" name="Oval 156">
              <a:extLst>
                <a:ext uri="{FF2B5EF4-FFF2-40B4-BE49-F238E27FC236}">
                  <a16:creationId xmlns:a16="http://schemas.microsoft.com/office/drawing/2014/main" id="{BC109758-6835-5442-BDE7-063C07946577}"/>
                </a:ext>
              </a:extLst>
            </p:cNvPr>
            <p:cNvSpPr/>
            <p:nvPr/>
          </p:nvSpPr>
          <p:spPr>
            <a:xfrm>
              <a:off x="7928671" y="1304180"/>
              <a:ext cx="284399" cy="284399"/>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6</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2"/>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800"/>
              <a:buFont typeface="Arial"/>
              <a:buNone/>
            </a:pPr>
            <a:r>
              <a:rPr lang="en" sz="2800" b="0" i="0" u="none" strike="noStrike" cap="none">
                <a:solidFill>
                  <a:schemeClr val="dk1"/>
                </a:solidFill>
                <a:latin typeface="Arial" panose="020B0604020202020204" pitchFamily="34" charset="0"/>
                <a:ea typeface="Arial"/>
                <a:cs typeface="Arial" panose="020B0604020202020204" pitchFamily="34" charset="0"/>
                <a:sym typeface="Arial"/>
              </a:rPr>
              <a:t>Release &lt;N-1&gt; Plan &amp; Results</a:t>
            </a:r>
            <a:endParaRPr>
              <a:latin typeface="Arial" panose="020B0604020202020204" pitchFamily="34" charset="0"/>
              <a:cs typeface="Arial" panose="020B0604020202020204" pitchFamily="34" charset="0"/>
            </a:endParaRPr>
          </a:p>
        </p:txBody>
      </p:sp>
      <p:graphicFrame>
        <p:nvGraphicFramePr>
          <p:cNvPr id="156" name="Google Shape;156;p12"/>
          <p:cNvGraphicFramePr/>
          <p:nvPr>
            <p:extLst>
              <p:ext uri="{D42A27DB-BD31-4B8C-83A1-F6EECF244321}">
                <p14:modId xmlns:p14="http://schemas.microsoft.com/office/powerpoint/2010/main" val="3165705805"/>
              </p:ext>
            </p:extLst>
          </p:nvPr>
        </p:nvGraphicFramePr>
        <p:xfrm>
          <a:off x="1369724" y="1246181"/>
          <a:ext cx="4277725" cy="1706760"/>
        </p:xfrm>
        <a:graphic>
          <a:graphicData uri="http://schemas.openxmlformats.org/drawingml/2006/table">
            <a:tbl>
              <a:tblPr>
                <a:noFill/>
                <a:tableStyleId>{F8BDDBC1-24AA-42B3-A380-28DB0B7A37EA}</a:tableStyleId>
              </a:tblPr>
              <a:tblGrid>
                <a:gridCol w="2791600">
                  <a:extLst>
                    <a:ext uri="{9D8B030D-6E8A-4147-A177-3AD203B41FA5}">
                      <a16:colId xmlns:a16="http://schemas.microsoft.com/office/drawing/2014/main" val="20000"/>
                    </a:ext>
                  </a:extLst>
                </a:gridCol>
                <a:gridCol w="1486125">
                  <a:extLst>
                    <a:ext uri="{9D8B030D-6E8A-4147-A177-3AD203B41FA5}">
                      <a16:colId xmlns:a16="http://schemas.microsoft.com/office/drawing/2014/main" val="20001"/>
                    </a:ext>
                  </a:extLst>
                </a:gridCol>
              </a:tblGrid>
              <a:tr h="365725">
                <a:tc>
                  <a:txBody>
                    <a:bodyPr/>
                    <a:lstStyle/>
                    <a:p>
                      <a:pPr marL="0" marR="0" lvl="0" indent="0" algn="l" rtl="0">
                        <a:lnSpc>
                          <a:spcPct val="100000"/>
                        </a:lnSpc>
                        <a:spcBef>
                          <a:spcPts val="0"/>
                        </a:spcBef>
                        <a:spcAft>
                          <a:spcPts val="0"/>
                        </a:spcAft>
                        <a:buClr>
                          <a:srgbClr val="FEFFFF"/>
                        </a:buClr>
                        <a:buSzPts val="1600"/>
                        <a:buFont typeface="Arial"/>
                        <a:buNone/>
                      </a:pPr>
                      <a:r>
                        <a:rPr lang="en" sz="1600" b="0" u="none" strike="noStrike" cap="none">
                          <a:solidFill>
                            <a:srgbClr val="FEFFFF"/>
                          </a:solidFill>
                          <a:latin typeface="Arial"/>
                          <a:ea typeface="Arial"/>
                          <a:cs typeface="Arial"/>
                          <a:sym typeface="Arial"/>
                        </a:rPr>
                        <a:t>Functionality</a:t>
                      </a:r>
                      <a:endParaRPr sz="1600" b="0" u="none" strike="noStrike" cap="none">
                        <a:solidFill>
                          <a:srgbClr val="FEFFFF"/>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1"/>
                    </a:solidFill>
                  </a:tcPr>
                </a:tc>
                <a:tc>
                  <a:txBody>
                    <a:bodyPr/>
                    <a:lstStyle/>
                    <a:p>
                      <a:pPr marL="0" marR="0" lvl="0" indent="0" algn="l" rtl="0">
                        <a:lnSpc>
                          <a:spcPct val="100000"/>
                        </a:lnSpc>
                        <a:spcBef>
                          <a:spcPts val="0"/>
                        </a:spcBef>
                        <a:spcAft>
                          <a:spcPts val="0"/>
                        </a:spcAft>
                        <a:buClr>
                          <a:srgbClr val="FEFFFF"/>
                        </a:buClr>
                        <a:buSzPts val="1600"/>
                        <a:buFont typeface="Arial"/>
                        <a:buNone/>
                      </a:pPr>
                      <a:r>
                        <a:rPr lang="en" sz="1600" b="0" u="none" strike="noStrike" cap="none">
                          <a:solidFill>
                            <a:srgbClr val="FEFFFF"/>
                          </a:solidFill>
                          <a:latin typeface="Arial"/>
                          <a:ea typeface="Arial"/>
                          <a:cs typeface="Arial"/>
                          <a:sym typeface="Arial"/>
                        </a:rPr>
                        <a:t>Projected</a:t>
                      </a:r>
                      <a:endParaRPr sz="1600" b="0" u="none" strike="noStrike" cap="none">
                        <a:solidFill>
                          <a:srgbClr val="FEFFFF"/>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249650">
                <a:tc>
                  <a:txBody>
                    <a:bodyPr/>
                    <a:lstStyle/>
                    <a:p>
                      <a:pPr marL="0" marR="0" lvl="0" indent="0" algn="l" rtl="0">
                        <a:lnSpc>
                          <a:spcPct val="100000"/>
                        </a:lnSpc>
                        <a:spcBef>
                          <a:spcPts val="0"/>
                        </a:spcBef>
                        <a:spcAft>
                          <a:spcPts val="0"/>
                        </a:spcAft>
                        <a:buClr>
                          <a:srgbClr val="393939"/>
                        </a:buClr>
                        <a:buSzPts val="1600"/>
                        <a:buFont typeface="Arial"/>
                        <a:buNone/>
                      </a:pPr>
                      <a:r>
                        <a:rPr lang="en" sz="1600" u="none" strike="noStrike" cap="none">
                          <a:solidFill>
                            <a:srgbClr val="393939"/>
                          </a:solidFill>
                          <a:latin typeface="Arial"/>
                          <a:ea typeface="Arial"/>
                          <a:cs typeface="Arial"/>
                          <a:sym typeface="Arial"/>
                        </a:rPr>
                        <a:t>&lt;Functionality 1&gt;</a:t>
                      </a:r>
                      <a:endParaRPr sz="1600" u="none" strike="noStrike" cap="none">
                        <a:solidFill>
                          <a:srgbClr val="393939"/>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spcBef>
                          <a:spcPts val="0"/>
                        </a:spcBef>
                        <a:spcAft>
                          <a:spcPts val="0"/>
                        </a:spcAft>
                        <a:buClr>
                          <a:srgbClr val="393939"/>
                        </a:buClr>
                        <a:buSzPts val="1600"/>
                        <a:buFont typeface="Arial"/>
                        <a:buNone/>
                      </a:pPr>
                      <a:r>
                        <a:rPr lang="en" sz="1600" u="none" strike="noStrike" cap="none">
                          <a:solidFill>
                            <a:srgbClr val="393939"/>
                          </a:solidFill>
                          <a:latin typeface="Arial"/>
                          <a:ea typeface="Arial"/>
                          <a:cs typeface="Arial"/>
                          <a:sym typeface="Arial"/>
                        </a:rPr>
                        <a:t>&lt;#&gt; Points</a:t>
                      </a:r>
                      <a:endParaRPr sz="1600" u="none" strike="noStrike" cap="none">
                        <a:solidFill>
                          <a:srgbClr val="393939"/>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49650">
                <a:tc>
                  <a:txBody>
                    <a:bodyPr/>
                    <a:lstStyle/>
                    <a:p>
                      <a:pPr marL="0" marR="0" lvl="0" indent="0" algn="l" rtl="0">
                        <a:lnSpc>
                          <a:spcPct val="100000"/>
                        </a:lnSpc>
                        <a:spcBef>
                          <a:spcPts val="0"/>
                        </a:spcBef>
                        <a:spcAft>
                          <a:spcPts val="0"/>
                        </a:spcAft>
                        <a:buClr>
                          <a:srgbClr val="393939"/>
                        </a:buClr>
                        <a:buSzPts val="1600"/>
                        <a:buFont typeface="Arial"/>
                        <a:buNone/>
                      </a:pPr>
                      <a:r>
                        <a:rPr lang="en" sz="1600" u="none" strike="noStrike" cap="none">
                          <a:solidFill>
                            <a:srgbClr val="393939"/>
                          </a:solidFill>
                          <a:latin typeface="Arial"/>
                          <a:ea typeface="Arial"/>
                          <a:cs typeface="Arial"/>
                          <a:sym typeface="Arial"/>
                        </a:rPr>
                        <a:t>&lt;Functionality 2&gt;</a:t>
                      </a:r>
                      <a:endParaRPr sz="1600" u="none" strike="noStrike" cap="none">
                        <a:solidFill>
                          <a:srgbClr val="393939"/>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393939"/>
                        </a:buClr>
                        <a:buSzPts val="1600"/>
                        <a:buFont typeface="Arial"/>
                        <a:buNone/>
                      </a:pPr>
                      <a:r>
                        <a:rPr lang="en" sz="1600" u="none" strike="noStrike" cap="none">
                          <a:solidFill>
                            <a:srgbClr val="393939"/>
                          </a:solidFill>
                          <a:latin typeface="Arial"/>
                          <a:ea typeface="Arial"/>
                          <a:cs typeface="Arial"/>
                          <a:sym typeface="Arial"/>
                        </a:rPr>
                        <a:t>&lt;#&gt; Points</a:t>
                      </a:r>
                      <a:endParaRPr sz="1600" u="none" strike="noStrike" cap="none">
                        <a:solidFill>
                          <a:srgbClr val="393939"/>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49650">
                <a:tc>
                  <a:txBody>
                    <a:bodyPr/>
                    <a:lstStyle/>
                    <a:p>
                      <a:pPr marL="0" marR="0" lvl="0" indent="0" algn="l" rtl="0">
                        <a:lnSpc>
                          <a:spcPct val="100000"/>
                        </a:lnSpc>
                        <a:spcBef>
                          <a:spcPts val="0"/>
                        </a:spcBef>
                        <a:spcAft>
                          <a:spcPts val="0"/>
                        </a:spcAft>
                        <a:buClr>
                          <a:srgbClr val="393939"/>
                        </a:buClr>
                        <a:buSzPts val="1600"/>
                        <a:buFont typeface="Arial"/>
                        <a:buNone/>
                      </a:pPr>
                      <a:r>
                        <a:rPr lang="en" sz="1600" b="1" u="none" strike="noStrike" cap="none">
                          <a:solidFill>
                            <a:srgbClr val="393939"/>
                          </a:solidFill>
                          <a:latin typeface="Arial"/>
                          <a:ea typeface="Arial"/>
                          <a:cs typeface="Arial"/>
                          <a:sym typeface="Arial"/>
                        </a:rPr>
                        <a:t>Total</a:t>
                      </a:r>
                      <a:endParaRPr sz="1600" b="1" u="none" strike="noStrike" cap="none">
                        <a:solidFill>
                          <a:srgbClr val="393939"/>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393939"/>
                        </a:buClr>
                        <a:buSzPts val="1600"/>
                        <a:buFont typeface="Arial"/>
                        <a:buNone/>
                      </a:pPr>
                      <a:r>
                        <a:rPr lang="en" sz="1600" u="none" strike="noStrike" cap="none">
                          <a:solidFill>
                            <a:srgbClr val="393939"/>
                          </a:solidFill>
                          <a:latin typeface="Arial"/>
                          <a:ea typeface="Arial"/>
                          <a:cs typeface="Arial"/>
                          <a:sym typeface="Arial"/>
                        </a:rPr>
                        <a:t>&lt;#&gt; </a:t>
                      </a:r>
                      <a:r>
                        <a:rPr lang="en" sz="1600" b="1" u="none" strike="noStrike" cap="none">
                          <a:solidFill>
                            <a:srgbClr val="393939"/>
                          </a:solidFill>
                          <a:latin typeface="Arial"/>
                          <a:ea typeface="Arial"/>
                          <a:cs typeface="Arial"/>
                          <a:sym typeface="Arial"/>
                        </a:rPr>
                        <a:t>Points *</a:t>
                      </a:r>
                      <a:endParaRPr sz="1600" b="1" u="none" strike="noStrike" cap="none">
                        <a:solidFill>
                          <a:srgbClr val="393939"/>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57" name="Google Shape;157;p12"/>
          <p:cNvSpPr txBox="1"/>
          <p:nvPr/>
        </p:nvSpPr>
        <p:spPr>
          <a:xfrm>
            <a:off x="6836024" y="1218227"/>
            <a:ext cx="667800" cy="352500"/>
          </a:xfrm>
          <a:prstGeom prst="rect">
            <a:avLst/>
          </a:prstGeom>
          <a:noFill/>
          <a:ln>
            <a:noFill/>
          </a:ln>
        </p:spPr>
        <p:txBody>
          <a:bodyPr spcFirstLastPara="1" wrap="square" lIns="91425" tIns="91425" rIns="91425" bIns="91425" anchor="ctr" anchorCtr="0">
            <a:noAutofit/>
          </a:bodyPr>
          <a:lstStyle/>
          <a:p>
            <a:pPr marL="0" marR="0" lvl="0" indent="0" algn="r" rtl="0">
              <a:spcBef>
                <a:spcPts val="0"/>
              </a:spcBef>
              <a:spcAft>
                <a:spcPts val="0"/>
              </a:spcAft>
              <a:buClr>
                <a:schemeClr val="dk1"/>
              </a:buClr>
              <a:buSzPts val="1800"/>
              <a:buFont typeface="Calibri"/>
              <a:buNone/>
            </a:pPr>
            <a:endParaRPr sz="1800">
              <a:solidFill>
                <a:srgbClr val="00BB00"/>
              </a:solidFill>
              <a:latin typeface="Arial" panose="020B0604020202020204" pitchFamily="34" charset="0"/>
              <a:ea typeface="Calibri"/>
              <a:cs typeface="Arial" panose="020B0604020202020204" pitchFamily="34" charset="0"/>
              <a:sym typeface="Calibri"/>
            </a:endParaRPr>
          </a:p>
        </p:txBody>
      </p:sp>
      <p:sp>
        <p:nvSpPr>
          <p:cNvPr id="158" name="Google Shape;158;p12"/>
          <p:cNvSpPr txBox="1"/>
          <p:nvPr/>
        </p:nvSpPr>
        <p:spPr>
          <a:xfrm>
            <a:off x="6836024" y="1573775"/>
            <a:ext cx="667800" cy="352500"/>
          </a:xfrm>
          <a:prstGeom prst="rect">
            <a:avLst/>
          </a:prstGeom>
          <a:noFill/>
          <a:ln>
            <a:noFill/>
          </a:ln>
        </p:spPr>
        <p:txBody>
          <a:bodyPr spcFirstLastPara="1" wrap="square" lIns="91425" tIns="91425" rIns="91425" bIns="91425" anchor="ctr" anchorCtr="0">
            <a:noAutofit/>
          </a:bodyPr>
          <a:lstStyle/>
          <a:p>
            <a:pPr marL="0" marR="0" lvl="0" indent="0" algn="r" rtl="0">
              <a:spcBef>
                <a:spcPts val="0"/>
              </a:spcBef>
              <a:spcAft>
                <a:spcPts val="0"/>
              </a:spcAft>
              <a:buClr>
                <a:schemeClr val="dk1"/>
              </a:buClr>
              <a:buSzPts val="1800"/>
              <a:buFont typeface="Calibri"/>
              <a:buNone/>
            </a:pPr>
            <a:endParaRPr sz="1800">
              <a:solidFill>
                <a:srgbClr val="00BB00"/>
              </a:solidFill>
              <a:latin typeface="Arial" panose="020B0604020202020204" pitchFamily="34" charset="0"/>
              <a:ea typeface="Calibri"/>
              <a:cs typeface="Arial" panose="020B0604020202020204" pitchFamily="34" charset="0"/>
              <a:sym typeface="Calibri"/>
            </a:endParaRPr>
          </a:p>
        </p:txBody>
      </p:sp>
      <p:sp>
        <p:nvSpPr>
          <p:cNvPr id="159" name="Google Shape;159;p12"/>
          <p:cNvSpPr txBox="1"/>
          <p:nvPr/>
        </p:nvSpPr>
        <p:spPr>
          <a:xfrm>
            <a:off x="6836024" y="2028250"/>
            <a:ext cx="667800" cy="274500"/>
          </a:xfrm>
          <a:prstGeom prst="rect">
            <a:avLst/>
          </a:prstGeom>
          <a:noFill/>
          <a:ln>
            <a:noFill/>
          </a:ln>
        </p:spPr>
        <p:txBody>
          <a:bodyPr spcFirstLastPara="1" wrap="square" lIns="91425" tIns="91425" rIns="91425" bIns="91425" anchor="ctr" anchorCtr="0">
            <a:noAutofit/>
          </a:bodyPr>
          <a:lstStyle/>
          <a:p>
            <a:pPr marL="0" marR="0" lvl="0" indent="0" algn="r" rtl="0">
              <a:spcBef>
                <a:spcPts val="0"/>
              </a:spcBef>
              <a:spcAft>
                <a:spcPts val="0"/>
              </a:spcAft>
              <a:buClr>
                <a:schemeClr val="dk1"/>
              </a:buClr>
              <a:buSzPts val="1800"/>
              <a:buFont typeface="Calibri"/>
              <a:buNone/>
            </a:pPr>
            <a:endParaRPr sz="1800" b="1">
              <a:solidFill>
                <a:srgbClr val="00BB00"/>
              </a:solidFill>
              <a:latin typeface="Arial" panose="020B0604020202020204" pitchFamily="34" charset="0"/>
              <a:ea typeface="Calibri"/>
              <a:cs typeface="Arial" panose="020B0604020202020204" pitchFamily="34" charset="0"/>
              <a:sym typeface="Calibri"/>
            </a:endParaRPr>
          </a:p>
        </p:txBody>
      </p:sp>
      <p:graphicFrame>
        <p:nvGraphicFramePr>
          <p:cNvPr id="160" name="Google Shape;160;p12"/>
          <p:cNvGraphicFramePr/>
          <p:nvPr>
            <p:extLst>
              <p:ext uri="{D42A27DB-BD31-4B8C-83A1-F6EECF244321}">
                <p14:modId xmlns:p14="http://schemas.microsoft.com/office/powerpoint/2010/main" val="206288235"/>
              </p:ext>
            </p:extLst>
          </p:nvPr>
        </p:nvGraphicFramePr>
        <p:xfrm>
          <a:off x="6029624" y="1246182"/>
          <a:ext cx="1474200" cy="1709790"/>
        </p:xfrm>
        <a:graphic>
          <a:graphicData uri="http://schemas.openxmlformats.org/drawingml/2006/table">
            <a:tbl>
              <a:tblPr>
                <a:noFill/>
                <a:tableStyleId>{F8BDDBC1-24AA-42B3-A380-28DB0B7A37EA}</a:tableStyleId>
              </a:tblPr>
              <a:tblGrid>
                <a:gridCol w="1474200">
                  <a:extLst>
                    <a:ext uri="{9D8B030D-6E8A-4147-A177-3AD203B41FA5}">
                      <a16:colId xmlns:a16="http://schemas.microsoft.com/office/drawing/2014/main" val="20000"/>
                    </a:ext>
                  </a:extLst>
                </a:gridCol>
              </a:tblGrid>
              <a:tr h="423650">
                <a:tc>
                  <a:txBody>
                    <a:bodyPr/>
                    <a:lstStyle/>
                    <a:p>
                      <a:pPr marL="0" marR="0" lvl="0" indent="0" algn="l" rtl="0">
                        <a:spcBef>
                          <a:spcPts val="0"/>
                        </a:spcBef>
                        <a:spcAft>
                          <a:spcPts val="0"/>
                        </a:spcAft>
                        <a:buClr>
                          <a:srgbClr val="FFFFFF"/>
                        </a:buClr>
                        <a:buSzPts val="1600"/>
                        <a:buFont typeface="Arial"/>
                        <a:buNone/>
                      </a:pPr>
                      <a:r>
                        <a:rPr lang="en" sz="1600" b="0" u="none" strike="noStrike" cap="none">
                          <a:solidFill>
                            <a:srgbClr val="FFFFFF"/>
                          </a:solidFill>
                          <a:latin typeface="Arial"/>
                          <a:ea typeface="Arial"/>
                          <a:cs typeface="Arial"/>
                          <a:sym typeface="Arial"/>
                        </a:rPr>
                        <a:t>Actuals</a:t>
                      </a:r>
                      <a:endParaRPr sz="1600" b="0" u="none" strike="noStrike" cap="none">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427700">
                <a:tc>
                  <a:txBody>
                    <a:bodyPr/>
                    <a:lstStyle/>
                    <a:p>
                      <a:pPr marL="0" marR="0" lvl="0" indent="0" algn="l" rtl="0">
                        <a:spcBef>
                          <a:spcPts val="0"/>
                        </a:spcBef>
                        <a:spcAft>
                          <a:spcPts val="0"/>
                        </a:spcAft>
                        <a:buClr>
                          <a:srgbClr val="00BB00"/>
                        </a:buClr>
                        <a:buSzPts val="1200"/>
                        <a:buFont typeface="Arial"/>
                        <a:buNone/>
                      </a:pPr>
                      <a:r>
                        <a:rPr lang="en" sz="1200" u="none" strike="noStrike" cap="none" dirty="0">
                          <a:solidFill>
                            <a:schemeClr val="accent3"/>
                          </a:solidFill>
                          <a:latin typeface="Arial"/>
                          <a:ea typeface="Arial"/>
                          <a:cs typeface="Arial"/>
                          <a:sym typeface="Arial"/>
                        </a:rPr>
                        <a:t>&lt;#&gt; Points </a:t>
                      </a:r>
                      <a:r>
                        <a:rPr lang="en" sz="1200" b="1" u="none" strike="noStrike" cap="none" dirty="0">
                          <a:solidFill>
                            <a:srgbClr val="00BB00"/>
                          </a:solidFill>
                          <a:latin typeface="Arial"/>
                          <a:ea typeface="Arial"/>
                          <a:cs typeface="Arial"/>
                          <a:sym typeface="Arial"/>
                        </a:rPr>
                        <a:t>✔</a:t>
                      </a:r>
                      <a:endParaRPr sz="1200" u="none" strike="noStrike" cap="none" dirty="0">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27700">
                <a:tc>
                  <a:txBody>
                    <a:bodyPr/>
                    <a:lstStyle/>
                    <a:p>
                      <a:pPr marL="0" marR="0" lvl="0" indent="0" algn="l" rtl="0">
                        <a:spcBef>
                          <a:spcPts val="0"/>
                        </a:spcBef>
                        <a:spcAft>
                          <a:spcPts val="0"/>
                        </a:spcAft>
                        <a:buClr>
                          <a:srgbClr val="00BB00"/>
                        </a:buClr>
                        <a:buSzPts val="1200"/>
                        <a:buFont typeface="Arial"/>
                        <a:buNone/>
                      </a:pPr>
                      <a:r>
                        <a:rPr lang="en" sz="1200" u="none" strike="noStrike" cap="none" dirty="0">
                          <a:solidFill>
                            <a:schemeClr val="accent3"/>
                          </a:solidFill>
                          <a:latin typeface="Arial"/>
                          <a:ea typeface="Arial"/>
                          <a:cs typeface="Arial"/>
                          <a:sym typeface="Arial"/>
                        </a:rPr>
                        <a:t>&lt;#&gt; Points </a:t>
                      </a:r>
                      <a:r>
                        <a:rPr lang="en" sz="1200" b="1" u="none" strike="noStrike" cap="none" dirty="0">
                          <a:solidFill>
                            <a:srgbClr val="00BB00"/>
                          </a:solidFill>
                          <a:latin typeface="Arial"/>
                          <a:ea typeface="Arial"/>
                          <a:cs typeface="Arial"/>
                          <a:sym typeface="Arial"/>
                        </a:rPr>
                        <a:t>✔</a:t>
                      </a:r>
                      <a:endParaRPr sz="1200" u="none" strike="noStrike" cap="none" dirty="0">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27700">
                <a:tc>
                  <a:txBody>
                    <a:bodyPr/>
                    <a:lstStyle/>
                    <a:p>
                      <a:pPr marL="0" marR="0" lvl="0" indent="0" algn="l" rtl="0">
                        <a:spcBef>
                          <a:spcPts val="0"/>
                        </a:spcBef>
                        <a:spcAft>
                          <a:spcPts val="0"/>
                        </a:spcAft>
                        <a:buClr>
                          <a:srgbClr val="00BB00"/>
                        </a:buClr>
                        <a:buSzPts val="1200"/>
                        <a:buFont typeface="Arial"/>
                        <a:buNone/>
                      </a:pPr>
                      <a:r>
                        <a:rPr lang="en" sz="1200" b="1" u="none" strike="noStrike" cap="none" dirty="0">
                          <a:solidFill>
                            <a:schemeClr val="accent3"/>
                          </a:solidFill>
                          <a:latin typeface="Arial"/>
                          <a:ea typeface="Arial"/>
                          <a:cs typeface="Arial"/>
                          <a:sym typeface="Arial"/>
                        </a:rPr>
                        <a:t>&lt;#&gt; Points </a:t>
                      </a:r>
                      <a:r>
                        <a:rPr lang="en" sz="1200" b="1" u="none" strike="noStrike" cap="none" dirty="0">
                          <a:solidFill>
                            <a:srgbClr val="00BB00"/>
                          </a:solidFill>
                          <a:latin typeface="Arial"/>
                          <a:ea typeface="Arial"/>
                          <a:cs typeface="Arial"/>
                          <a:sym typeface="Arial"/>
                        </a:rPr>
                        <a:t>✔</a:t>
                      </a:r>
                      <a:endParaRPr sz="1200" u="none" strike="noStrike" cap="none" dirty="0">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61" name="Google Shape;161;p12"/>
          <p:cNvSpPr txBox="1"/>
          <p:nvPr/>
        </p:nvSpPr>
        <p:spPr>
          <a:xfrm>
            <a:off x="7551783" y="1598682"/>
            <a:ext cx="1474200" cy="191455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000000"/>
              </a:buClr>
              <a:buSzPts val="1200"/>
              <a:buFont typeface="Arial"/>
              <a:buNone/>
            </a:pPr>
            <a:r>
              <a:rPr lang="en" sz="1100" b="1" dirty="0">
                <a:solidFill>
                  <a:schemeClr val="accent2"/>
                </a:solidFill>
                <a:latin typeface="Arial" panose="020B0604020202020204" pitchFamily="34" charset="0"/>
                <a:cs typeface="Arial" panose="020B0604020202020204" pitchFamily="34" charset="0"/>
                <a:sym typeface="Arial"/>
              </a:rPr>
              <a:t>Only use this slide if this is not the first release plan for the project. Summarize the results of the previous release plan to showcase the team’s accomplishments. </a:t>
            </a:r>
            <a:endParaRPr sz="1600" b="1" dirty="0">
              <a:solidFill>
                <a:schemeClr val="accent2"/>
              </a:solidFill>
              <a:latin typeface="Arial" panose="020B0604020202020204" pitchFamily="34" charset="0"/>
              <a:cs typeface="Arial" panose="020B0604020202020204" pitchFamily="34" charset="0"/>
              <a:sym typeface="Arial"/>
            </a:endParaRPr>
          </a:p>
        </p:txBody>
      </p:sp>
      <p:sp>
        <p:nvSpPr>
          <p:cNvPr id="162" name="Google Shape;162;p12"/>
          <p:cNvSpPr/>
          <p:nvPr/>
        </p:nvSpPr>
        <p:spPr>
          <a:xfrm>
            <a:off x="1369724" y="3424340"/>
            <a:ext cx="6134091" cy="381000"/>
          </a:xfrm>
          <a:prstGeom prst="rect">
            <a:avLst/>
          </a:prstGeom>
          <a:solidFill>
            <a:schemeClr val="accent6">
              <a:lumMod val="40000"/>
              <a:lumOff val="60000"/>
            </a:schemeClr>
          </a:solidFill>
          <a:ln>
            <a:noFill/>
          </a:ln>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rgbClr val="FFFFFF"/>
              </a:solidFill>
              <a:latin typeface="Arial" panose="020B0604020202020204" pitchFamily="34" charset="0"/>
              <a:ea typeface="Calibri"/>
              <a:cs typeface="Arial" panose="020B0604020202020204" pitchFamily="34" charset="0"/>
              <a:sym typeface="Calibri"/>
            </a:endParaRPr>
          </a:p>
        </p:txBody>
      </p:sp>
      <p:sp>
        <p:nvSpPr>
          <p:cNvPr id="163" name="Google Shape;163;p12"/>
          <p:cNvSpPr txBox="1"/>
          <p:nvPr/>
        </p:nvSpPr>
        <p:spPr>
          <a:xfrm>
            <a:off x="1583070" y="3530540"/>
            <a:ext cx="469800" cy="168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FFFFF"/>
              </a:buClr>
              <a:buSzPts val="1100"/>
              <a:buFont typeface="Arial"/>
              <a:buNone/>
            </a:pPr>
            <a:r>
              <a:rPr lang="en" sz="1100" i="0" u="none" strike="noStrike" cap="none">
                <a:solidFill>
                  <a:schemeClr val="tx2">
                    <a:lumMod val="25000"/>
                  </a:schemeClr>
                </a:solidFill>
                <a:latin typeface="Arial" panose="020B0604020202020204" pitchFamily="34" charset="0"/>
                <a:cs typeface="Arial" panose="020B0604020202020204" pitchFamily="34" charset="0"/>
                <a:sym typeface="Arial"/>
              </a:rPr>
              <a:t>Jan</a:t>
            </a:r>
            <a:endParaRPr sz="1100">
              <a:solidFill>
                <a:schemeClr val="tx2">
                  <a:lumMod val="25000"/>
                </a:schemeClr>
              </a:solidFill>
              <a:latin typeface="Arial" panose="020B0604020202020204" pitchFamily="34" charset="0"/>
              <a:cs typeface="Arial" panose="020B0604020202020204" pitchFamily="34" charset="0"/>
              <a:sym typeface="Arial"/>
            </a:endParaRPr>
          </a:p>
        </p:txBody>
      </p:sp>
      <p:cxnSp>
        <p:nvCxnSpPr>
          <p:cNvPr id="164" name="Google Shape;164;p12"/>
          <p:cNvCxnSpPr/>
          <p:nvPr/>
        </p:nvCxnSpPr>
        <p:spPr>
          <a:xfrm>
            <a:off x="2480774" y="3513240"/>
            <a:ext cx="0" cy="203100"/>
          </a:xfrm>
          <a:prstGeom prst="straightConnector1">
            <a:avLst/>
          </a:prstGeom>
          <a:noFill/>
          <a:ln w="9525" cap="flat" cmpd="sng">
            <a:solidFill>
              <a:schemeClr val="tx2">
                <a:lumMod val="25000"/>
                <a:alpha val="29000"/>
              </a:schemeClr>
            </a:solidFill>
            <a:prstDash val="solid"/>
            <a:miter lim="800000"/>
            <a:headEnd type="none" w="sm" len="sm"/>
            <a:tailEnd type="none" w="sm" len="sm"/>
          </a:ln>
        </p:spPr>
      </p:cxnSp>
      <p:sp>
        <p:nvSpPr>
          <p:cNvPr id="165" name="Google Shape;165;p12"/>
          <p:cNvSpPr txBox="1"/>
          <p:nvPr/>
        </p:nvSpPr>
        <p:spPr>
          <a:xfrm>
            <a:off x="2544262" y="3530540"/>
            <a:ext cx="329700" cy="168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FFFFF"/>
              </a:buClr>
              <a:buSzPts val="1100"/>
              <a:buFont typeface="Arial"/>
              <a:buNone/>
            </a:pPr>
            <a:r>
              <a:rPr lang="en" sz="1100">
                <a:solidFill>
                  <a:schemeClr val="tx2">
                    <a:lumMod val="25000"/>
                  </a:schemeClr>
                </a:solidFill>
                <a:latin typeface="Arial" panose="020B0604020202020204" pitchFamily="34" charset="0"/>
                <a:cs typeface="Arial" panose="020B0604020202020204" pitchFamily="34" charset="0"/>
                <a:sym typeface="Arial"/>
              </a:rPr>
              <a:t>Feb</a:t>
            </a:r>
            <a:endParaRPr sz="1100">
              <a:solidFill>
                <a:schemeClr val="tx2">
                  <a:lumMod val="25000"/>
                </a:schemeClr>
              </a:solidFill>
              <a:latin typeface="Arial" panose="020B0604020202020204" pitchFamily="34" charset="0"/>
              <a:cs typeface="Arial" panose="020B0604020202020204" pitchFamily="34" charset="0"/>
              <a:sym typeface="Arial"/>
            </a:endParaRPr>
          </a:p>
        </p:txBody>
      </p:sp>
      <p:cxnSp>
        <p:nvCxnSpPr>
          <p:cNvPr id="166" name="Google Shape;166;p12"/>
          <p:cNvCxnSpPr/>
          <p:nvPr/>
        </p:nvCxnSpPr>
        <p:spPr>
          <a:xfrm>
            <a:off x="3348965" y="3513240"/>
            <a:ext cx="0" cy="203100"/>
          </a:xfrm>
          <a:prstGeom prst="straightConnector1">
            <a:avLst/>
          </a:prstGeom>
          <a:noFill/>
          <a:ln w="9525" cap="flat" cmpd="sng">
            <a:solidFill>
              <a:schemeClr val="tx2">
                <a:lumMod val="25000"/>
                <a:alpha val="29000"/>
              </a:schemeClr>
            </a:solidFill>
            <a:prstDash val="solid"/>
            <a:miter lim="800000"/>
            <a:headEnd type="none" w="sm" len="sm"/>
            <a:tailEnd type="none" w="sm" len="sm"/>
          </a:ln>
        </p:spPr>
      </p:cxnSp>
      <p:sp>
        <p:nvSpPr>
          <p:cNvPr id="167" name="Google Shape;167;p12"/>
          <p:cNvSpPr txBox="1"/>
          <p:nvPr/>
        </p:nvSpPr>
        <p:spPr>
          <a:xfrm>
            <a:off x="3412467" y="3530540"/>
            <a:ext cx="495300" cy="168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FFFFF"/>
              </a:buClr>
              <a:buSzPts val="1100"/>
              <a:buFont typeface="Arial"/>
              <a:buNone/>
            </a:pPr>
            <a:r>
              <a:rPr lang="en" sz="1100">
                <a:solidFill>
                  <a:schemeClr val="tx2">
                    <a:lumMod val="25000"/>
                  </a:schemeClr>
                </a:solidFill>
                <a:latin typeface="Arial" panose="020B0604020202020204" pitchFamily="34" charset="0"/>
                <a:cs typeface="Arial" panose="020B0604020202020204" pitchFamily="34" charset="0"/>
                <a:sym typeface="Arial"/>
              </a:rPr>
              <a:t>Mar</a:t>
            </a:r>
            <a:endParaRPr sz="1100">
              <a:solidFill>
                <a:schemeClr val="tx2">
                  <a:lumMod val="25000"/>
                </a:schemeClr>
              </a:solidFill>
              <a:latin typeface="Arial" panose="020B0604020202020204" pitchFamily="34" charset="0"/>
              <a:cs typeface="Arial" panose="020B0604020202020204" pitchFamily="34" charset="0"/>
              <a:sym typeface="Arial"/>
            </a:endParaRPr>
          </a:p>
        </p:txBody>
      </p:sp>
      <p:sp>
        <p:nvSpPr>
          <p:cNvPr id="168" name="Google Shape;168;p12"/>
          <p:cNvSpPr/>
          <p:nvPr/>
        </p:nvSpPr>
        <p:spPr>
          <a:xfrm>
            <a:off x="1369724" y="3943740"/>
            <a:ext cx="2809533" cy="203100"/>
          </a:xfrm>
          <a:prstGeom prst="roundRect">
            <a:avLst>
              <a:gd name="adj" fmla="val 100000"/>
            </a:avLst>
          </a:prstGeom>
          <a:solidFill>
            <a:schemeClr val="bg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600"/>
              <a:buFont typeface="Arial"/>
              <a:buNone/>
            </a:pPr>
            <a:r>
              <a:rPr lang="en" sz="1600">
                <a:solidFill>
                  <a:srgbClr val="FFFFFF"/>
                </a:solidFill>
                <a:latin typeface="Arial" panose="020B0604020202020204" pitchFamily="34" charset="0"/>
                <a:cs typeface="Arial" panose="020B0604020202020204" pitchFamily="34" charset="0"/>
                <a:sym typeface="Arial"/>
              </a:rPr>
              <a:t>Release &lt;N-1&gt;</a:t>
            </a:r>
            <a:endParaRPr sz="1600">
              <a:solidFill>
                <a:srgbClr val="FFFFFF"/>
              </a:solidFill>
              <a:latin typeface="Arial" panose="020B0604020202020204" pitchFamily="34" charset="0"/>
              <a:cs typeface="Arial" panose="020B0604020202020204" pitchFamily="34" charset="0"/>
              <a:sym typeface="Arial"/>
            </a:endParaRPr>
          </a:p>
        </p:txBody>
      </p:sp>
      <p:sp>
        <p:nvSpPr>
          <p:cNvPr id="169" name="Google Shape;169;p12"/>
          <p:cNvSpPr/>
          <p:nvPr/>
        </p:nvSpPr>
        <p:spPr>
          <a:xfrm>
            <a:off x="4250560" y="4260040"/>
            <a:ext cx="3253237" cy="203100"/>
          </a:xfrm>
          <a:prstGeom prst="roundRect">
            <a:avLst>
              <a:gd name="adj" fmla="val 100000"/>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1600"/>
              <a:buFont typeface="Arial"/>
              <a:buNone/>
            </a:pPr>
            <a:r>
              <a:rPr lang="en" sz="1600">
                <a:solidFill>
                  <a:srgbClr val="FFFFFF"/>
                </a:solidFill>
                <a:latin typeface="Arial" panose="020B0604020202020204" pitchFamily="34" charset="0"/>
                <a:cs typeface="Arial" panose="020B0604020202020204" pitchFamily="34" charset="0"/>
                <a:sym typeface="Arial"/>
              </a:rPr>
              <a:t>Release &lt;N&gt;</a:t>
            </a:r>
            <a:endParaRPr sz="1600">
              <a:solidFill>
                <a:srgbClr val="FFFFFF"/>
              </a:solidFill>
              <a:latin typeface="Arial" panose="020B0604020202020204" pitchFamily="34" charset="0"/>
              <a:cs typeface="Arial" panose="020B0604020202020204" pitchFamily="34" charset="0"/>
              <a:sym typeface="Arial"/>
            </a:endParaRPr>
          </a:p>
        </p:txBody>
      </p:sp>
      <p:cxnSp>
        <p:nvCxnSpPr>
          <p:cNvPr id="170" name="Google Shape;170;p12"/>
          <p:cNvCxnSpPr/>
          <p:nvPr/>
        </p:nvCxnSpPr>
        <p:spPr>
          <a:xfrm>
            <a:off x="4217165" y="3513290"/>
            <a:ext cx="0" cy="203100"/>
          </a:xfrm>
          <a:prstGeom prst="straightConnector1">
            <a:avLst/>
          </a:prstGeom>
          <a:noFill/>
          <a:ln w="9525" cap="flat" cmpd="sng">
            <a:solidFill>
              <a:srgbClr val="FFFFFF">
                <a:alpha val="29411"/>
              </a:srgbClr>
            </a:solidFill>
            <a:prstDash val="solid"/>
            <a:miter lim="800000"/>
            <a:headEnd type="none" w="sm" len="sm"/>
            <a:tailEnd type="none" w="sm" len="sm"/>
          </a:ln>
        </p:spPr>
      </p:cxnSp>
      <p:sp>
        <p:nvSpPr>
          <p:cNvPr id="171" name="Google Shape;171;p12"/>
          <p:cNvSpPr txBox="1"/>
          <p:nvPr/>
        </p:nvSpPr>
        <p:spPr>
          <a:xfrm>
            <a:off x="4280667" y="3530590"/>
            <a:ext cx="495300" cy="168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FFFFF"/>
              </a:buClr>
              <a:buSzPts val="1100"/>
              <a:buFont typeface="Arial"/>
              <a:buNone/>
            </a:pPr>
            <a:r>
              <a:rPr lang="en" sz="1100" dirty="0">
                <a:solidFill>
                  <a:schemeClr val="tx2">
                    <a:lumMod val="25000"/>
                  </a:schemeClr>
                </a:solidFill>
                <a:latin typeface="Arial" panose="020B0604020202020204" pitchFamily="34" charset="0"/>
                <a:cs typeface="Arial" panose="020B0604020202020204" pitchFamily="34" charset="0"/>
                <a:sym typeface="Arial"/>
              </a:rPr>
              <a:t>Mar</a:t>
            </a:r>
            <a:endParaRPr sz="1100" dirty="0">
              <a:solidFill>
                <a:schemeClr val="tx2">
                  <a:lumMod val="25000"/>
                </a:schemeClr>
              </a:solidFill>
              <a:latin typeface="Arial" panose="020B0604020202020204" pitchFamily="34" charset="0"/>
              <a:cs typeface="Arial" panose="020B0604020202020204" pitchFamily="34" charset="0"/>
              <a:sym typeface="Arial"/>
            </a:endParaRPr>
          </a:p>
        </p:txBody>
      </p:sp>
      <p:cxnSp>
        <p:nvCxnSpPr>
          <p:cNvPr id="172" name="Google Shape;172;p12"/>
          <p:cNvCxnSpPr/>
          <p:nvPr/>
        </p:nvCxnSpPr>
        <p:spPr>
          <a:xfrm>
            <a:off x="5083690" y="3513340"/>
            <a:ext cx="0" cy="203100"/>
          </a:xfrm>
          <a:prstGeom prst="straightConnector1">
            <a:avLst/>
          </a:prstGeom>
          <a:noFill/>
          <a:ln w="9525" cap="flat" cmpd="sng">
            <a:solidFill>
              <a:schemeClr val="tx2">
                <a:lumMod val="25000"/>
                <a:alpha val="29000"/>
              </a:schemeClr>
            </a:solidFill>
            <a:prstDash val="solid"/>
            <a:miter lim="800000"/>
            <a:headEnd type="none" w="sm" len="sm"/>
            <a:tailEnd type="none" w="sm" len="sm"/>
          </a:ln>
        </p:spPr>
      </p:cxnSp>
      <p:sp>
        <p:nvSpPr>
          <p:cNvPr id="173" name="Google Shape;173;p12"/>
          <p:cNvSpPr txBox="1"/>
          <p:nvPr/>
        </p:nvSpPr>
        <p:spPr>
          <a:xfrm>
            <a:off x="5147192" y="3530640"/>
            <a:ext cx="495300" cy="168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FFFFF"/>
              </a:buClr>
              <a:buSzPts val="1100"/>
              <a:buFont typeface="Arial"/>
              <a:buNone/>
            </a:pPr>
            <a:r>
              <a:rPr lang="en" sz="1100">
                <a:solidFill>
                  <a:schemeClr val="tx2">
                    <a:lumMod val="25000"/>
                  </a:schemeClr>
                </a:solidFill>
                <a:latin typeface="Arial" panose="020B0604020202020204" pitchFamily="34" charset="0"/>
                <a:cs typeface="Arial" panose="020B0604020202020204" pitchFamily="34" charset="0"/>
                <a:sym typeface="Arial"/>
              </a:rPr>
              <a:t>Apr</a:t>
            </a:r>
            <a:endParaRPr sz="1100">
              <a:solidFill>
                <a:schemeClr val="tx2">
                  <a:lumMod val="25000"/>
                </a:schemeClr>
              </a:solidFill>
              <a:latin typeface="Arial" panose="020B0604020202020204" pitchFamily="34" charset="0"/>
              <a:cs typeface="Arial" panose="020B0604020202020204" pitchFamily="34" charset="0"/>
              <a:sym typeface="Arial"/>
            </a:endParaRPr>
          </a:p>
        </p:txBody>
      </p:sp>
      <p:cxnSp>
        <p:nvCxnSpPr>
          <p:cNvPr id="174" name="Google Shape;174;p12"/>
          <p:cNvCxnSpPr/>
          <p:nvPr/>
        </p:nvCxnSpPr>
        <p:spPr>
          <a:xfrm>
            <a:off x="6029765" y="3513390"/>
            <a:ext cx="0" cy="203100"/>
          </a:xfrm>
          <a:prstGeom prst="straightConnector1">
            <a:avLst/>
          </a:prstGeom>
          <a:noFill/>
          <a:ln w="9525" cap="flat" cmpd="sng">
            <a:solidFill>
              <a:schemeClr val="tx2">
                <a:lumMod val="25000"/>
                <a:alpha val="29000"/>
              </a:schemeClr>
            </a:solidFill>
            <a:prstDash val="solid"/>
            <a:miter lim="800000"/>
            <a:headEnd type="none" w="sm" len="sm"/>
            <a:tailEnd type="none" w="sm" len="sm"/>
          </a:ln>
        </p:spPr>
      </p:cxnSp>
      <p:sp>
        <p:nvSpPr>
          <p:cNvPr id="175" name="Google Shape;175;p12"/>
          <p:cNvSpPr txBox="1"/>
          <p:nvPr/>
        </p:nvSpPr>
        <p:spPr>
          <a:xfrm>
            <a:off x="6093267" y="3530690"/>
            <a:ext cx="495300" cy="168600"/>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Clr>
                <a:srgbClr val="FFFFFF"/>
              </a:buClr>
              <a:buSzPts val="1100"/>
              <a:buFont typeface="Arial"/>
              <a:buNone/>
            </a:pPr>
            <a:r>
              <a:rPr lang="en" sz="1100" dirty="0">
                <a:solidFill>
                  <a:schemeClr val="tx2">
                    <a:lumMod val="25000"/>
                  </a:schemeClr>
                </a:solidFill>
                <a:latin typeface="Arial" panose="020B0604020202020204" pitchFamily="34" charset="0"/>
                <a:cs typeface="Arial" panose="020B0604020202020204" pitchFamily="34" charset="0"/>
                <a:sym typeface="Arial"/>
              </a:rPr>
              <a:t>May</a:t>
            </a:r>
            <a:endParaRPr sz="1100" dirty="0">
              <a:solidFill>
                <a:schemeClr val="tx2">
                  <a:lumMod val="25000"/>
                </a:schemeClr>
              </a:solidFill>
              <a:latin typeface="Arial" panose="020B0604020202020204" pitchFamily="34" charset="0"/>
              <a:cs typeface="Arial" panose="020B0604020202020204" pitchFamily="34" charset="0"/>
              <a:sym typeface="Arial"/>
            </a:endParaRPr>
          </a:p>
        </p:txBody>
      </p:sp>
      <p:cxnSp>
        <p:nvCxnSpPr>
          <p:cNvPr id="176" name="Google Shape;176;p12"/>
          <p:cNvCxnSpPr/>
          <p:nvPr/>
        </p:nvCxnSpPr>
        <p:spPr>
          <a:xfrm>
            <a:off x="4214912" y="3424340"/>
            <a:ext cx="0" cy="1038800"/>
          </a:xfrm>
          <a:prstGeom prst="straightConnector1">
            <a:avLst/>
          </a:prstGeom>
          <a:noFill/>
          <a:ln w="28575"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1000"/>
                                        <p:tgtEl>
                                          <p:spTgt spid="158"/>
                                        </p:tgtEl>
                                      </p:cBhvr>
                                    </p:animEffect>
                                  </p:childTnLst>
                                </p:cTn>
                              </p:par>
                              <p:par>
                                <p:cTn id="8" presetID="10" presetClass="entr" presetSubtype="0" fill="hold" nodeType="withEffect">
                                  <p:stCondLst>
                                    <p:cond delay="0"/>
                                  </p:stCondLst>
                                  <p:childTnLst>
                                    <p:set>
                                      <p:cBhvr>
                                        <p:cTn id="9" dur="1" fill="hold">
                                          <p:stCondLst>
                                            <p:cond delay="0"/>
                                          </p:stCondLst>
                                        </p:cTn>
                                        <p:tgtEl>
                                          <p:spTgt spid="159"/>
                                        </p:tgtEl>
                                        <p:attrNameLst>
                                          <p:attrName>style.visibility</p:attrName>
                                        </p:attrNameLst>
                                      </p:cBhvr>
                                      <p:to>
                                        <p:strVal val="visible"/>
                                      </p:to>
                                    </p:set>
                                    <p:animEffect transition="in" filter="fade">
                                      <p:cBhvr>
                                        <p:cTn id="10" dur="1000"/>
                                        <p:tgtEl>
                                          <p:spTgt spid="159"/>
                                        </p:tgtEl>
                                      </p:cBhvr>
                                    </p:animEffect>
                                  </p:childTnLst>
                                </p:cTn>
                              </p:par>
                              <p:par>
                                <p:cTn id="11" presetID="10" presetClass="entr" presetSubtype="0" fill="hold" nodeType="withEffect">
                                  <p:stCondLst>
                                    <p:cond delay="0"/>
                                  </p:stCondLst>
                                  <p:childTnLst>
                                    <p:set>
                                      <p:cBhvr>
                                        <p:cTn id="12" dur="1" fill="hold">
                                          <p:stCondLst>
                                            <p:cond delay="0"/>
                                          </p:stCondLst>
                                        </p:cTn>
                                        <p:tgtEl>
                                          <p:spTgt spid="160"/>
                                        </p:tgtEl>
                                        <p:attrNameLst>
                                          <p:attrName>style.visibility</p:attrName>
                                        </p:attrNameLst>
                                      </p:cBhvr>
                                      <p:to>
                                        <p:strVal val="visible"/>
                                      </p:to>
                                    </p:set>
                                    <p:animEffect transition="in" filter="fade">
                                      <p:cBhvr>
                                        <p:cTn id="13" dur="1000"/>
                                        <p:tgtEl>
                                          <p:spTgt spid="160"/>
                                        </p:tgtEl>
                                      </p:cBhvr>
                                    </p:animEffect>
                                  </p:childTnLst>
                                </p:cTn>
                              </p:par>
                              <p:par>
                                <p:cTn id="14" presetID="10" presetClass="entr" presetSubtype="0" fill="hold" nodeType="withEffect">
                                  <p:stCondLst>
                                    <p:cond delay="0"/>
                                  </p:stCondLst>
                                  <p:childTnLst>
                                    <p:set>
                                      <p:cBhvr>
                                        <p:cTn id="15" dur="1" fill="hold">
                                          <p:stCondLst>
                                            <p:cond delay="0"/>
                                          </p:stCondLst>
                                        </p:cTn>
                                        <p:tgtEl>
                                          <p:spTgt spid="157"/>
                                        </p:tgtEl>
                                        <p:attrNameLst>
                                          <p:attrName>style.visibility</p:attrName>
                                        </p:attrNameLst>
                                      </p:cBhvr>
                                      <p:to>
                                        <p:strVal val="visible"/>
                                      </p:to>
                                    </p:set>
                                    <p:animEffect transition="in" filter="fade">
                                      <p:cBhvr>
                                        <p:cTn id="16" dur="10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800"/>
              <a:buFont typeface="Arial"/>
              <a:buNone/>
            </a:pPr>
            <a:r>
              <a:rPr lang="en" sz="2800" b="0" i="0" u="none" strike="noStrike" cap="none" dirty="0">
                <a:solidFill>
                  <a:schemeClr val="dk1"/>
                </a:solidFill>
                <a:latin typeface="Arial"/>
                <a:ea typeface="Arial"/>
                <a:cs typeface="Arial"/>
                <a:sym typeface="Arial"/>
              </a:rPr>
              <a:t>Release &lt;N&gt; Plan </a:t>
            </a:r>
            <a:r>
              <a:rPr lang="en" sz="2800" b="0" i="0" u="none" strike="noStrike" cap="none" dirty="0">
                <a:solidFill>
                  <a:schemeClr val="accent2"/>
                </a:solidFill>
                <a:latin typeface="Arial"/>
                <a:ea typeface="Arial"/>
                <a:cs typeface="Arial"/>
                <a:sym typeface="Arial"/>
              </a:rPr>
              <a:t>(Option 1)</a:t>
            </a:r>
            <a:endParaRPr dirty="0">
              <a:solidFill>
                <a:schemeClr val="accent2"/>
              </a:solidFill>
            </a:endParaRPr>
          </a:p>
        </p:txBody>
      </p:sp>
      <p:graphicFrame>
        <p:nvGraphicFramePr>
          <p:cNvPr id="182" name="Google Shape;182;p13"/>
          <p:cNvGraphicFramePr/>
          <p:nvPr>
            <p:extLst>
              <p:ext uri="{D42A27DB-BD31-4B8C-83A1-F6EECF244321}">
                <p14:modId xmlns:p14="http://schemas.microsoft.com/office/powerpoint/2010/main" val="1716758460"/>
              </p:ext>
            </p:extLst>
          </p:nvPr>
        </p:nvGraphicFramePr>
        <p:xfrm>
          <a:off x="5719400" y="872465"/>
          <a:ext cx="3138850" cy="1066710"/>
        </p:xfrm>
        <a:graphic>
          <a:graphicData uri="http://schemas.openxmlformats.org/drawingml/2006/table">
            <a:tbl>
              <a:tblPr>
                <a:noFill/>
                <a:tableStyleId>{F8BDDBC1-24AA-42B3-A380-28DB0B7A37EA}</a:tableStyleId>
              </a:tblPr>
              <a:tblGrid>
                <a:gridCol w="2065025">
                  <a:extLst>
                    <a:ext uri="{9D8B030D-6E8A-4147-A177-3AD203B41FA5}">
                      <a16:colId xmlns:a16="http://schemas.microsoft.com/office/drawing/2014/main" val="20000"/>
                    </a:ext>
                  </a:extLst>
                </a:gridCol>
                <a:gridCol w="1073825">
                  <a:extLst>
                    <a:ext uri="{9D8B030D-6E8A-4147-A177-3AD203B41FA5}">
                      <a16:colId xmlns:a16="http://schemas.microsoft.com/office/drawing/2014/main" val="20001"/>
                    </a:ext>
                  </a:extLst>
                </a:gridCol>
              </a:tblGrid>
              <a:tr h="314375">
                <a:tc>
                  <a:txBody>
                    <a:bodyPr/>
                    <a:lstStyle/>
                    <a:p>
                      <a:pPr marL="0" marR="0" lvl="0" indent="0" algn="l" rtl="0">
                        <a:lnSpc>
                          <a:spcPct val="100000"/>
                        </a:lnSpc>
                        <a:spcBef>
                          <a:spcPts val="0"/>
                        </a:spcBef>
                        <a:spcAft>
                          <a:spcPts val="0"/>
                        </a:spcAft>
                        <a:buClr>
                          <a:srgbClr val="FEFFFF"/>
                        </a:buClr>
                        <a:buSzPts val="1200"/>
                        <a:buFont typeface="Arial"/>
                        <a:buNone/>
                      </a:pPr>
                      <a:r>
                        <a:rPr lang="en" sz="1200" b="1" u="none" strike="noStrike" cap="none">
                          <a:solidFill>
                            <a:srgbClr val="FEFFFF"/>
                          </a:solidFill>
                          <a:latin typeface="Arial"/>
                          <a:ea typeface="Arial"/>
                          <a:cs typeface="Arial"/>
                          <a:sym typeface="Arial"/>
                        </a:rPr>
                        <a:t>Projected Velocity</a:t>
                      </a:r>
                      <a:endParaRPr sz="1200" b="1" u="none" strike="noStrike" cap="none">
                        <a:solidFill>
                          <a:srgbClr val="FEFFFF"/>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1"/>
                    </a:solidFill>
                  </a:tcPr>
                </a:tc>
                <a:tc>
                  <a:txBody>
                    <a:bodyPr/>
                    <a:lstStyle/>
                    <a:p>
                      <a:pPr marL="0" marR="0" lvl="0" indent="0" algn="r" rtl="0">
                        <a:lnSpc>
                          <a:spcPct val="100000"/>
                        </a:lnSpc>
                        <a:spcBef>
                          <a:spcPts val="0"/>
                        </a:spcBef>
                        <a:spcAft>
                          <a:spcPts val="0"/>
                        </a:spcAft>
                        <a:buClr>
                          <a:srgbClr val="FEFFFF"/>
                        </a:buClr>
                        <a:buSzPts val="1200"/>
                        <a:buFont typeface="Arial"/>
                        <a:buNone/>
                      </a:pPr>
                      <a:r>
                        <a:rPr lang="en" sz="1200" b="1" u="none" strike="noStrike" cap="none" dirty="0">
                          <a:solidFill>
                            <a:srgbClr val="FEFFFF"/>
                          </a:solidFill>
                          <a:latin typeface="Arial"/>
                          <a:ea typeface="Arial"/>
                          <a:cs typeface="Arial"/>
                          <a:sym typeface="Arial"/>
                        </a:rPr>
                        <a:t>Targeted</a:t>
                      </a:r>
                      <a:endParaRPr sz="1200" b="1" u="none" strike="noStrike" cap="none" dirty="0">
                        <a:solidFill>
                          <a:srgbClr val="FEFFFF"/>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240500">
                <a:tc>
                  <a:txBody>
                    <a:bodyPr/>
                    <a:lstStyle/>
                    <a:p>
                      <a:pPr marL="0" marR="0" lvl="0" indent="0" algn="l" rtl="0">
                        <a:lnSpc>
                          <a:spcPct val="100000"/>
                        </a:lnSpc>
                        <a:spcBef>
                          <a:spcPts val="0"/>
                        </a:spcBef>
                        <a:spcAft>
                          <a:spcPts val="0"/>
                        </a:spcAft>
                        <a:buClr>
                          <a:srgbClr val="393939"/>
                        </a:buClr>
                        <a:buSzPts val="1100"/>
                        <a:buFont typeface="Arial"/>
                        <a:buNone/>
                      </a:pPr>
                      <a:r>
                        <a:rPr lang="en" sz="1100" u="none" strike="noStrike" cap="none">
                          <a:solidFill>
                            <a:srgbClr val="393939"/>
                          </a:solidFill>
                          <a:latin typeface="Arial"/>
                          <a:ea typeface="Arial"/>
                          <a:cs typeface="Arial"/>
                          <a:sym typeface="Arial"/>
                        </a:rPr>
                        <a:t>Sprint (&lt;#&gt; weeks)</a:t>
                      </a:r>
                      <a:endParaRPr sz="1100" u="none" strike="noStrike" cap="none">
                        <a:solidFill>
                          <a:srgbClr val="393939"/>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393939"/>
                        </a:buClr>
                        <a:buSzPts val="1100"/>
                        <a:buFont typeface="Arial"/>
                        <a:buNone/>
                      </a:pPr>
                      <a:r>
                        <a:rPr lang="en" sz="1100" u="none" strike="noStrike" cap="none">
                          <a:solidFill>
                            <a:srgbClr val="393939"/>
                          </a:solidFill>
                          <a:latin typeface="Arial"/>
                          <a:ea typeface="Arial"/>
                          <a:cs typeface="Arial"/>
                          <a:sym typeface="Arial"/>
                        </a:rPr>
                        <a:t>&lt;#&gt; Points</a:t>
                      </a:r>
                      <a:endParaRPr sz="1100" u="none" strike="noStrike" cap="none">
                        <a:solidFill>
                          <a:srgbClr val="393939"/>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14375">
                <a:tc>
                  <a:txBody>
                    <a:bodyPr/>
                    <a:lstStyle/>
                    <a:p>
                      <a:pPr marL="0" marR="0" lvl="0" indent="0" algn="l" rtl="0">
                        <a:lnSpc>
                          <a:spcPct val="100000"/>
                        </a:lnSpc>
                        <a:spcBef>
                          <a:spcPts val="0"/>
                        </a:spcBef>
                        <a:spcAft>
                          <a:spcPts val="0"/>
                        </a:spcAft>
                        <a:buClr>
                          <a:srgbClr val="393939"/>
                        </a:buClr>
                        <a:buSzPts val="1100"/>
                        <a:buFont typeface="Arial"/>
                        <a:buNone/>
                      </a:pPr>
                      <a:r>
                        <a:rPr lang="en" sz="1100" u="none" strike="noStrike" cap="none">
                          <a:solidFill>
                            <a:srgbClr val="393939"/>
                          </a:solidFill>
                          <a:latin typeface="Arial"/>
                          <a:ea typeface="Arial"/>
                          <a:cs typeface="Arial"/>
                          <a:sym typeface="Arial"/>
                        </a:rPr>
                        <a:t>Release (&lt;#&gt; weeks)</a:t>
                      </a:r>
                      <a:endParaRPr sz="1100" u="none" strike="noStrike" cap="none">
                        <a:solidFill>
                          <a:srgbClr val="393939"/>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r" rtl="0">
                        <a:lnSpc>
                          <a:spcPct val="100000"/>
                        </a:lnSpc>
                        <a:spcBef>
                          <a:spcPts val="0"/>
                        </a:spcBef>
                        <a:spcAft>
                          <a:spcPts val="0"/>
                        </a:spcAft>
                        <a:buClr>
                          <a:srgbClr val="393939"/>
                        </a:buClr>
                        <a:buSzPts val="1100"/>
                        <a:buFont typeface="Arial"/>
                        <a:buNone/>
                      </a:pPr>
                      <a:r>
                        <a:rPr lang="en" sz="1100" u="none" strike="noStrike" cap="none" dirty="0">
                          <a:solidFill>
                            <a:srgbClr val="393939"/>
                          </a:solidFill>
                          <a:latin typeface="Arial"/>
                          <a:ea typeface="Arial"/>
                          <a:cs typeface="Arial"/>
                          <a:sym typeface="Arial"/>
                        </a:rPr>
                        <a:t>&lt;#&gt; Points</a:t>
                      </a:r>
                      <a:endParaRPr sz="1100" u="none" strike="noStrike" cap="none" dirty="0">
                        <a:solidFill>
                          <a:srgbClr val="393939"/>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graphicFrame>
        <p:nvGraphicFramePr>
          <p:cNvPr id="183" name="Google Shape;183;p13"/>
          <p:cNvGraphicFramePr/>
          <p:nvPr>
            <p:extLst>
              <p:ext uri="{D42A27DB-BD31-4B8C-83A1-F6EECF244321}">
                <p14:modId xmlns:p14="http://schemas.microsoft.com/office/powerpoint/2010/main" val="788764643"/>
              </p:ext>
            </p:extLst>
          </p:nvPr>
        </p:nvGraphicFramePr>
        <p:xfrm>
          <a:off x="285750" y="2025300"/>
          <a:ext cx="8572500" cy="2560140"/>
        </p:xfrm>
        <a:graphic>
          <a:graphicData uri="http://schemas.openxmlformats.org/drawingml/2006/table">
            <a:tbl>
              <a:tblPr>
                <a:noFill/>
                <a:tableStyleId>{F8BDDBC1-24AA-42B3-A380-28DB0B7A37EA}</a:tableStyleId>
              </a:tblPr>
              <a:tblGrid>
                <a:gridCol w="6915150">
                  <a:extLst>
                    <a:ext uri="{9D8B030D-6E8A-4147-A177-3AD203B41FA5}">
                      <a16:colId xmlns:a16="http://schemas.microsoft.com/office/drawing/2014/main" val="20000"/>
                    </a:ext>
                  </a:extLst>
                </a:gridCol>
                <a:gridCol w="1657350">
                  <a:extLst>
                    <a:ext uri="{9D8B030D-6E8A-4147-A177-3AD203B41FA5}">
                      <a16:colId xmlns:a16="http://schemas.microsoft.com/office/drawing/2014/main" val="20001"/>
                    </a:ext>
                  </a:extLst>
                </a:gridCol>
              </a:tblGrid>
              <a:tr h="340200">
                <a:tc gridSpan="2">
                  <a:txBody>
                    <a:bodyPr/>
                    <a:lstStyle/>
                    <a:p>
                      <a:pPr marL="0" marR="0" lvl="0" indent="0" algn="l" rtl="0">
                        <a:lnSpc>
                          <a:spcPct val="100000"/>
                        </a:lnSpc>
                        <a:spcBef>
                          <a:spcPts val="0"/>
                        </a:spcBef>
                        <a:spcAft>
                          <a:spcPts val="0"/>
                        </a:spcAft>
                        <a:buClr>
                          <a:srgbClr val="FFFFFF"/>
                        </a:buClr>
                        <a:buSzPts val="1600"/>
                        <a:buFont typeface="Arial"/>
                        <a:buNone/>
                      </a:pPr>
                      <a:r>
                        <a:rPr lang="en" sz="1600" b="1" u="none" strike="noStrike" cap="none">
                          <a:solidFill>
                            <a:srgbClr val="FFFFFF"/>
                          </a:solidFill>
                          <a:latin typeface="Arial"/>
                          <a:ea typeface="Arial"/>
                          <a:cs typeface="Arial"/>
                          <a:sym typeface="Arial"/>
                        </a:rPr>
                        <a:t>&lt;App&gt;  (</a:t>
                      </a:r>
                      <a:r>
                        <a:rPr lang="en" sz="1600" u="none" strike="noStrike" cap="none">
                          <a:solidFill>
                            <a:srgbClr val="FFFFFF"/>
                          </a:solidFill>
                          <a:latin typeface="Arial"/>
                          <a:ea typeface="Arial"/>
                          <a:cs typeface="Arial"/>
                          <a:sym typeface="Arial"/>
                        </a:rPr>
                        <a:t>&lt;#&gt;</a:t>
                      </a:r>
                      <a:r>
                        <a:rPr lang="en" sz="1600" b="1" u="none" strike="noStrike" cap="none">
                          <a:solidFill>
                            <a:srgbClr val="FFFFFF"/>
                          </a:solidFill>
                          <a:latin typeface="Arial"/>
                          <a:ea typeface="Arial"/>
                          <a:cs typeface="Arial"/>
                          <a:sym typeface="Arial"/>
                        </a:rPr>
                        <a:t> Poi</a:t>
                      </a:r>
                      <a:r>
                        <a:rPr lang="en" sz="1600" b="1" u="none" strike="noStrike" cap="none">
                          <a:solidFill>
                            <a:srgbClr val="FEFFFF"/>
                          </a:solidFill>
                          <a:latin typeface="Arial"/>
                          <a:ea typeface="Arial"/>
                          <a:cs typeface="Arial"/>
                          <a:sym typeface="Arial"/>
                        </a:rPr>
                        <a:t>nts)</a:t>
                      </a:r>
                      <a:endParaRPr sz="1600" b="1" u="none" strike="noStrike" cap="none">
                        <a:solidFill>
                          <a:srgbClr val="FEFFFF"/>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1"/>
                    </a:solidFill>
                  </a:tcPr>
                </a:tc>
                <a:tc hMerge="1">
                  <a:txBody>
                    <a:bodyPr/>
                    <a:lstStyle/>
                    <a:p>
                      <a:endParaRPr lang="en-US"/>
                    </a:p>
                  </a:txBody>
                  <a:tcPr/>
                </a:tc>
                <a:extLst>
                  <a:ext uri="{0D108BD9-81ED-4DB2-BD59-A6C34878D82A}">
                    <a16:rowId xmlns:a16="http://schemas.microsoft.com/office/drawing/2014/main" val="10000"/>
                  </a:ext>
                </a:extLst>
              </a:tr>
              <a:tr h="249650">
                <a:tc>
                  <a:txBody>
                    <a:bodyPr/>
                    <a:lstStyle/>
                    <a:p>
                      <a:pPr marL="0" marR="0" lvl="0" indent="0" algn="l" rtl="0">
                        <a:lnSpc>
                          <a:spcPct val="100000"/>
                        </a:lnSpc>
                        <a:spcBef>
                          <a:spcPts val="0"/>
                        </a:spcBef>
                        <a:spcAft>
                          <a:spcPts val="0"/>
                        </a:spcAft>
                        <a:buClr>
                          <a:srgbClr val="393939"/>
                        </a:buClr>
                        <a:buSzPts val="1600"/>
                        <a:buFont typeface="Arial"/>
                        <a:buNone/>
                      </a:pPr>
                      <a:r>
                        <a:rPr lang="en" sz="1600" b="1" u="none" strike="noStrike" cap="none">
                          <a:solidFill>
                            <a:srgbClr val="393939"/>
                          </a:solidFill>
                          <a:latin typeface="Arial"/>
                          <a:ea typeface="Arial"/>
                          <a:cs typeface="Arial"/>
                          <a:sym typeface="Arial"/>
                        </a:rPr>
                        <a:t>&lt;Feature 1&gt;</a:t>
                      </a:r>
                      <a:endParaRPr sz="1600" u="none" strike="noStrike" cap="none">
                        <a:solidFill>
                          <a:srgbClr val="393939"/>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393939"/>
                        </a:buClr>
                        <a:buSzPts val="1600"/>
                        <a:buFont typeface="Arial"/>
                        <a:buNone/>
                      </a:pPr>
                      <a:r>
                        <a:rPr lang="en" sz="1600" u="none" strike="noStrike" cap="none">
                          <a:solidFill>
                            <a:srgbClr val="393939"/>
                          </a:solidFill>
                          <a:latin typeface="Arial"/>
                          <a:ea typeface="Arial"/>
                          <a:cs typeface="Arial"/>
                          <a:sym typeface="Arial"/>
                        </a:rPr>
                        <a:t>&lt;#&gt; Points</a:t>
                      </a:r>
                      <a:endParaRPr sz="1600" u="none" strike="noStrike" cap="none">
                        <a:solidFill>
                          <a:srgbClr val="393939"/>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49650">
                <a:tc>
                  <a:txBody>
                    <a:bodyPr/>
                    <a:lstStyle/>
                    <a:p>
                      <a:pPr marL="0" marR="0" lvl="0" indent="0" algn="l" rtl="0">
                        <a:spcBef>
                          <a:spcPts val="0"/>
                        </a:spcBef>
                        <a:spcAft>
                          <a:spcPts val="0"/>
                        </a:spcAft>
                        <a:buClr>
                          <a:srgbClr val="393939"/>
                        </a:buClr>
                        <a:buSzPts val="1600"/>
                        <a:buFont typeface="Arial"/>
                        <a:buNone/>
                      </a:pPr>
                      <a:r>
                        <a:rPr lang="en" sz="1600" b="1" u="none" strike="noStrike" cap="none">
                          <a:solidFill>
                            <a:srgbClr val="393939"/>
                          </a:solidFill>
                          <a:latin typeface="Arial"/>
                          <a:ea typeface="Arial"/>
                          <a:cs typeface="Arial"/>
                          <a:sym typeface="Arial"/>
                        </a:rPr>
                        <a:t>&lt;Feature 2&gt;</a:t>
                      </a:r>
                      <a:endParaRPr sz="1600" u="none" strike="noStrike" cap="none">
                        <a:solidFill>
                          <a:srgbClr val="393939"/>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393939"/>
                        </a:buClr>
                        <a:buSzPts val="1600"/>
                        <a:buFont typeface="Arial"/>
                        <a:buNone/>
                      </a:pPr>
                      <a:r>
                        <a:rPr lang="en" sz="1600" u="none" strike="noStrike" cap="none">
                          <a:solidFill>
                            <a:srgbClr val="393939"/>
                          </a:solidFill>
                          <a:latin typeface="Arial"/>
                          <a:ea typeface="Arial"/>
                          <a:cs typeface="Arial"/>
                          <a:sym typeface="Arial"/>
                        </a:rPr>
                        <a:t>&lt;#&gt; Points</a:t>
                      </a:r>
                      <a:endParaRPr sz="1600" u="none" strike="noStrike" cap="none">
                        <a:solidFill>
                          <a:srgbClr val="393939"/>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49650">
                <a:tc>
                  <a:txBody>
                    <a:bodyPr/>
                    <a:lstStyle/>
                    <a:p>
                      <a:pPr marL="0" marR="0" lvl="0" indent="0" algn="l" rtl="0">
                        <a:lnSpc>
                          <a:spcPct val="100000"/>
                        </a:lnSpc>
                        <a:spcBef>
                          <a:spcPts val="0"/>
                        </a:spcBef>
                        <a:spcAft>
                          <a:spcPts val="0"/>
                        </a:spcAft>
                        <a:buClr>
                          <a:srgbClr val="393939"/>
                        </a:buClr>
                        <a:buSzPts val="1600"/>
                        <a:buFont typeface="Arial"/>
                        <a:buNone/>
                      </a:pPr>
                      <a:r>
                        <a:rPr lang="en" sz="1600" b="1" i="1" u="none" strike="noStrike" cap="none">
                          <a:solidFill>
                            <a:srgbClr val="393939"/>
                          </a:solidFill>
                          <a:latin typeface="Arial"/>
                          <a:ea typeface="Arial"/>
                          <a:cs typeface="Arial"/>
                          <a:sym typeface="Arial"/>
                        </a:rPr>
                        <a:t>&lt;Production Support&gt;</a:t>
                      </a:r>
                      <a:endParaRPr sz="1600" u="none" strike="noStrike" cap="none">
                        <a:solidFill>
                          <a:srgbClr val="393939"/>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393939"/>
                        </a:buClr>
                        <a:buSzPts val="1600"/>
                        <a:buFont typeface="Arial"/>
                        <a:buNone/>
                      </a:pPr>
                      <a:r>
                        <a:rPr lang="en" sz="1600" u="none" strike="noStrike" cap="none">
                          <a:solidFill>
                            <a:srgbClr val="393939"/>
                          </a:solidFill>
                          <a:latin typeface="Arial"/>
                          <a:ea typeface="Arial"/>
                          <a:cs typeface="Arial"/>
                          <a:sym typeface="Arial"/>
                        </a:rPr>
                        <a:t>&lt;#&gt; Points</a:t>
                      </a:r>
                      <a:endParaRPr sz="1600" u="none" strike="noStrike" cap="none">
                        <a:solidFill>
                          <a:srgbClr val="393939"/>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49650">
                <a:tc>
                  <a:txBody>
                    <a:bodyPr/>
                    <a:lstStyle/>
                    <a:p>
                      <a:pPr marL="0" marR="0" lvl="0" indent="0" algn="l" rtl="0">
                        <a:spcBef>
                          <a:spcPts val="0"/>
                        </a:spcBef>
                        <a:spcAft>
                          <a:spcPts val="0"/>
                        </a:spcAft>
                        <a:buClr>
                          <a:srgbClr val="393939"/>
                        </a:buClr>
                        <a:buSzPts val="1600"/>
                        <a:buFont typeface="Arial"/>
                        <a:buNone/>
                      </a:pPr>
                      <a:r>
                        <a:rPr lang="en" sz="1600" b="1" i="1" u="none" strike="noStrike" cap="none">
                          <a:solidFill>
                            <a:srgbClr val="393939"/>
                          </a:solidFill>
                          <a:latin typeface="Arial"/>
                          <a:ea typeface="Arial"/>
                          <a:cs typeface="Arial"/>
                          <a:sym typeface="Arial"/>
                        </a:rPr>
                        <a:t>&lt;Application Enhancements&gt;</a:t>
                      </a:r>
                      <a:endParaRPr sz="1600" b="1" u="none" strike="noStrike" cap="none">
                        <a:solidFill>
                          <a:srgbClr val="393939"/>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393939"/>
                        </a:buClr>
                        <a:buSzPts val="1600"/>
                        <a:buFont typeface="Arial"/>
                        <a:buNone/>
                      </a:pPr>
                      <a:r>
                        <a:rPr lang="en" sz="1600" u="none" strike="noStrike" cap="none">
                          <a:solidFill>
                            <a:srgbClr val="393939"/>
                          </a:solidFill>
                          <a:latin typeface="Arial"/>
                          <a:ea typeface="Arial"/>
                          <a:cs typeface="Arial"/>
                          <a:sym typeface="Arial"/>
                        </a:rPr>
                        <a:t>&lt;#&gt; Points</a:t>
                      </a:r>
                      <a:endParaRPr sz="1600" u="none" strike="noStrike" cap="none">
                        <a:solidFill>
                          <a:srgbClr val="393939"/>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49650">
                <a:tc>
                  <a:txBody>
                    <a:bodyPr/>
                    <a:lstStyle/>
                    <a:p>
                      <a:pPr marL="0" marR="0" lvl="0" indent="0" algn="l" rtl="0">
                        <a:spcBef>
                          <a:spcPts val="0"/>
                        </a:spcBef>
                        <a:spcAft>
                          <a:spcPts val="0"/>
                        </a:spcAft>
                        <a:buClr>
                          <a:srgbClr val="393939"/>
                        </a:buClr>
                        <a:buSzPts val="1600"/>
                        <a:buFont typeface="Arial"/>
                        <a:buNone/>
                      </a:pPr>
                      <a:r>
                        <a:rPr lang="en" sz="1600" b="1" u="none" strike="noStrike" cap="none">
                          <a:solidFill>
                            <a:srgbClr val="393939"/>
                          </a:solidFill>
                          <a:latin typeface="Arial"/>
                          <a:ea typeface="Arial"/>
                          <a:cs typeface="Arial"/>
                          <a:sym typeface="Arial"/>
                        </a:rPr>
                        <a:t>Buffer</a:t>
                      </a:r>
                      <a:endParaRPr sz="1600" b="1" u="none" strike="noStrike" cap="none">
                        <a:solidFill>
                          <a:srgbClr val="393939"/>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393939"/>
                        </a:buClr>
                        <a:buSzPts val="1600"/>
                        <a:buFont typeface="Arial"/>
                        <a:buNone/>
                      </a:pPr>
                      <a:r>
                        <a:rPr lang="en" sz="1600" u="none" strike="noStrike" cap="none">
                          <a:solidFill>
                            <a:srgbClr val="393939"/>
                          </a:solidFill>
                          <a:latin typeface="Arial"/>
                          <a:ea typeface="Arial"/>
                          <a:cs typeface="Arial"/>
                          <a:sym typeface="Arial"/>
                        </a:rPr>
                        <a:t>&lt;#&gt; Points</a:t>
                      </a:r>
                      <a:endParaRPr sz="1600" u="none" strike="noStrike" cap="none">
                        <a:solidFill>
                          <a:srgbClr val="393939"/>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
        <p:nvSpPr>
          <p:cNvPr id="184" name="Google Shape;184;p13"/>
          <p:cNvSpPr txBox="1"/>
          <p:nvPr/>
        </p:nvSpPr>
        <p:spPr>
          <a:xfrm>
            <a:off x="235925" y="1058950"/>
            <a:ext cx="4898100" cy="79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200"/>
              <a:buFont typeface="Arial"/>
              <a:buNone/>
            </a:pPr>
            <a:r>
              <a:rPr lang="en" sz="1100" b="1" dirty="0">
                <a:solidFill>
                  <a:schemeClr val="accent2"/>
                </a:solidFill>
              </a:rPr>
              <a:t>If the release plan does not have room for any buffer, be sure to highlight that in this slide and/or in the risks so that stakeholders understand they are approving a release plan against Appian’s recommended approach.</a:t>
            </a:r>
            <a:endParaRPr sz="1600" b="1" dirty="0">
              <a:solidFill>
                <a:schemeClr val="accent2"/>
              </a:solidFil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4"/>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800"/>
              <a:buFont typeface="Arial"/>
              <a:buNone/>
            </a:pPr>
            <a:r>
              <a:rPr lang="en" sz="2800" b="0" i="0" u="none" strike="noStrike" cap="none" dirty="0">
                <a:solidFill>
                  <a:schemeClr val="dk1"/>
                </a:solidFill>
                <a:latin typeface="Arial"/>
                <a:ea typeface="Arial"/>
                <a:cs typeface="Arial"/>
                <a:sym typeface="Arial"/>
              </a:rPr>
              <a:t>Release &lt;N&gt; Plan </a:t>
            </a:r>
            <a:r>
              <a:rPr lang="en" sz="2800" b="0" i="0" u="none" strike="noStrike" cap="none" dirty="0">
                <a:solidFill>
                  <a:schemeClr val="accent2"/>
                </a:solidFill>
                <a:latin typeface="Arial"/>
                <a:ea typeface="Arial"/>
                <a:cs typeface="Arial"/>
                <a:sym typeface="Arial"/>
              </a:rPr>
              <a:t>(Option 2 – With Stretch)</a:t>
            </a:r>
            <a:endParaRPr dirty="0">
              <a:solidFill>
                <a:schemeClr val="accent2"/>
              </a:solidFill>
            </a:endParaRPr>
          </a:p>
        </p:txBody>
      </p:sp>
      <p:graphicFrame>
        <p:nvGraphicFramePr>
          <p:cNvPr id="190" name="Google Shape;190;p14"/>
          <p:cNvGraphicFramePr/>
          <p:nvPr/>
        </p:nvGraphicFramePr>
        <p:xfrm>
          <a:off x="5824000" y="892080"/>
          <a:ext cx="3034250" cy="1005750"/>
        </p:xfrm>
        <a:graphic>
          <a:graphicData uri="http://schemas.openxmlformats.org/drawingml/2006/table">
            <a:tbl>
              <a:tblPr>
                <a:noFill/>
                <a:tableStyleId>{F8BDDBC1-24AA-42B3-A380-28DB0B7A37EA}</a:tableStyleId>
              </a:tblPr>
              <a:tblGrid>
                <a:gridCol w="1996200">
                  <a:extLst>
                    <a:ext uri="{9D8B030D-6E8A-4147-A177-3AD203B41FA5}">
                      <a16:colId xmlns:a16="http://schemas.microsoft.com/office/drawing/2014/main" val="20000"/>
                    </a:ext>
                  </a:extLst>
                </a:gridCol>
                <a:gridCol w="1038050">
                  <a:extLst>
                    <a:ext uri="{9D8B030D-6E8A-4147-A177-3AD203B41FA5}">
                      <a16:colId xmlns:a16="http://schemas.microsoft.com/office/drawing/2014/main" val="20001"/>
                    </a:ext>
                  </a:extLst>
                </a:gridCol>
              </a:tblGrid>
              <a:tr h="264700">
                <a:tc>
                  <a:txBody>
                    <a:bodyPr/>
                    <a:lstStyle/>
                    <a:p>
                      <a:pPr marL="0" marR="0" lvl="0" indent="0" algn="l" rtl="0">
                        <a:lnSpc>
                          <a:spcPct val="100000"/>
                        </a:lnSpc>
                        <a:spcBef>
                          <a:spcPts val="0"/>
                        </a:spcBef>
                        <a:spcAft>
                          <a:spcPts val="0"/>
                        </a:spcAft>
                        <a:buClr>
                          <a:srgbClr val="FEFFFF"/>
                        </a:buClr>
                        <a:buSzPts val="1000"/>
                        <a:buFont typeface="Arial"/>
                        <a:buNone/>
                      </a:pPr>
                      <a:r>
                        <a:rPr lang="en" sz="1000" b="1" u="none" strike="noStrike" cap="none">
                          <a:solidFill>
                            <a:srgbClr val="FEFFFF"/>
                          </a:solidFill>
                          <a:latin typeface="Arial"/>
                          <a:ea typeface="Arial"/>
                          <a:cs typeface="Arial"/>
                          <a:sym typeface="Arial"/>
                        </a:rPr>
                        <a:t>Projected Velocity</a:t>
                      </a:r>
                      <a:endParaRPr sz="1000" b="1" u="none" strike="noStrike" cap="none">
                        <a:solidFill>
                          <a:srgbClr val="FEFFFF"/>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1"/>
                    </a:solidFill>
                  </a:tcPr>
                </a:tc>
                <a:tc>
                  <a:txBody>
                    <a:bodyPr/>
                    <a:lstStyle/>
                    <a:p>
                      <a:pPr marL="0" marR="0" lvl="0" indent="0" algn="r" rtl="0">
                        <a:lnSpc>
                          <a:spcPct val="100000"/>
                        </a:lnSpc>
                        <a:spcBef>
                          <a:spcPts val="0"/>
                        </a:spcBef>
                        <a:spcAft>
                          <a:spcPts val="0"/>
                        </a:spcAft>
                        <a:buClr>
                          <a:srgbClr val="FEFFFF"/>
                        </a:buClr>
                        <a:buSzPts val="1000"/>
                        <a:buFont typeface="Arial"/>
                        <a:buNone/>
                      </a:pPr>
                      <a:r>
                        <a:rPr lang="en" sz="1000" b="1" u="none" strike="noStrike" cap="none">
                          <a:solidFill>
                            <a:srgbClr val="FEFFFF"/>
                          </a:solidFill>
                          <a:latin typeface="Arial"/>
                          <a:ea typeface="Arial"/>
                          <a:cs typeface="Arial"/>
                          <a:sym typeface="Arial"/>
                        </a:rPr>
                        <a:t>Targeted</a:t>
                      </a:r>
                      <a:endParaRPr sz="1000" b="1" u="none" strike="noStrike" cap="none">
                        <a:solidFill>
                          <a:srgbClr val="FEFFFF"/>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264700">
                <a:tc>
                  <a:txBody>
                    <a:bodyPr/>
                    <a:lstStyle/>
                    <a:p>
                      <a:pPr marL="0" marR="0" lvl="0" indent="0" algn="l" rtl="0">
                        <a:lnSpc>
                          <a:spcPct val="100000"/>
                        </a:lnSpc>
                        <a:spcBef>
                          <a:spcPts val="0"/>
                        </a:spcBef>
                        <a:spcAft>
                          <a:spcPts val="0"/>
                        </a:spcAft>
                        <a:buClr>
                          <a:srgbClr val="393939"/>
                        </a:buClr>
                        <a:buSzPts val="1000"/>
                        <a:buFont typeface="Arial"/>
                        <a:buNone/>
                      </a:pPr>
                      <a:r>
                        <a:rPr lang="en" sz="1000" u="none" strike="noStrike" cap="none">
                          <a:solidFill>
                            <a:srgbClr val="393939"/>
                          </a:solidFill>
                          <a:latin typeface="Arial"/>
                          <a:ea typeface="Arial"/>
                          <a:cs typeface="Arial"/>
                          <a:sym typeface="Arial"/>
                        </a:rPr>
                        <a:t>Sprint (&lt;#&gt; weeks)</a:t>
                      </a:r>
                      <a:endParaRPr sz="1000" u="none" strike="noStrike" cap="none">
                        <a:solidFill>
                          <a:srgbClr val="393939"/>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r" rtl="0">
                        <a:lnSpc>
                          <a:spcPct val="100000"/>
                        </a:lnSpc>
                        <a:spcBef>
                          <a:spcPts val="0"/>
                        </a:spcBef>
                        <a:spcAft>
                          <a:spcPts val="0"/>
                        </a:spcAft>
                        <a:buClr>
                          <a:srgbClr val="393939"/>
                        </a:buClr>
                        <a:buSzPts val="1000"/>
                        <a:buFont typeface="Arial"/>
                        <a:buNone/>
                      </a:pPr>
                      <a:r>
                        <a:rPr lang="en" sz="1000" u="none" strike="noStrike" cap="none">
                          <a:solidFill>
                            <a:srgbClr val="393939"/>
                          </a:solidFill>
                          <a:latin typeface="Arial"/>
                          <a:ea typeface="Arial"/>
                          <a:cs typeface="Arial"/>
                          <a:sym typeface="Arial"/>
                        </a:rPr>
                        <a:t>&lt;#&gt; Points</a:t>
                      </a:r>
                      <a:endParaRPr sz="1000" u="none" strike="noStrike" cap="none">
                        <a:solidFill>
                          <a:srgbClr val="393939"/>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64700">
                <a:tc>
                  <a:txBody>
                    <a:bodyPr/>
                    <a:lstStyle/>
                    <a:p>
                      <a:pPr marL="0" marR="0" lvl="0" indent="0" algn="l" rtl="0">
                        <a:lnSpc>
                          <a:spcPct val="100000"/>
                        </a:lnSpc>
                        <a:spcBef>
                          <a:spcPts val="0"/>
                        </a:spcBef>
                        <a:spcAft>
                          <a:spcPts val="0"/>
                        </a:spcAft>
                        <a:buClr>
                          <a:srgbClr val="393939"/>
                        </a:buClr>
                        <a:buSzPts val="1000"/>
                        <a:buFont typeface="Arial"/>
                        <a:buNone/>
                      </a:pPr>
                      <a:r>
                        <a:rPr lang="en" sz="1000" u="none" strike="noStrike" cap="none">
                          <a:solidFill>
                            <a:srgbClr val="393939"/>
                          </a:solidFill>
                          <a:latin typeface="Arial"/>
                          <a:ea typeface="Arial"/>
                          <a:cs typeface="Arial"/>
                          <a:sym typeface="Arial"/>
                        </a:rPr>
                        <a:t>Release (&lt;#&gt; weeks)</a:t>
                      </a:r>
                      <a:endParaRPr sz="1000" u="none" strike="noStrike" cap="none">
                        <a:solidFill>
                          <a:srgbClr val="393939"/>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tc>
                  <a:txBody>
                    <a:bodyPr/>
                    <a:lstStyle/>
                    <a:p>
                      <a:pPr marL="0" marR="0" lvl="0" indent="0" algn="r" rtl="0">
                        <a:lnSpc>
                          <a:spcPct val="100000"/>
                        </a:lnSpc>
                        <a:spcBef>
                          <a:spcPts val="0"/>
                        </a:spcBef>
                        <a:spcAft>
                          <a:spcPts val="0"/>
                        </a:spcAft>
                        <a:buClr>
                          <a:srgbClr val="393939"/>
                        </a:buClr>
                        <a:buSzPts val="1000"/>
                        <a:buFont typeface="Arial"/>
                        <a:buNone/>
                      </a:pPr>
                      <a:r>
                        <a:rPr lang="en" sz="1000" u="none" strike="noStrike" cap="none">
                          <a:solidFill>
                            <a:srgbClr val="393939"/>
                          </a:solidFill>
                          <a:latin typeface="Arial"/>
                          <a:ea typeface="Arial"/>
                          <a:cs typeface="Arial"/>
                          <a:sym typeface="Arial"/>
                        </a:rPr>
                        <a:t>&lt;#&gt; Points</a:t>
                      </a:r>
                      <a:endParaRPr sz="1000" u="none" strike="noStrike" cap="none">
                        <a:solidFill>
                          <a:srgbClr val="393939"/>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graphicFrame>
        <p:nvGraphicFramePr>
          <p:cNvPr id="191" name="Google Shape;191;p14"/>
          <p:cNvGraphicFramePr/>
          <p:nvPr/>
        </p:nvGraphicFramePr>
        <p:xfrm>
          <a:off x="285750" y="2001840"/>
          <a:ext cx="8572500" cy="1462920"/>
        </p:xfrm>
        <a:graphic>
          <a:graphicData uri="http://schemas.openxmlformats.org/drawingml/2006/table">
            <a:tbl>
              <a:tblPr>
                <a:noFill/>
                <a:tableStyleId>{F8BDDBC1-24AA-42B3-A380-28DB0B7A37EA}</a:tableStyleId>
              </a:tblPr>
              <a:tblGrid>
                <a:gridCol w="6915150">
                  <a:extLst>
                    <a:ext uri="{9D8B030D-6E8A-4147-A177-3AD203B41FA5}">
                      <a16:colId xmlns:a16="http://schemas.microsoft.com/office/drawing/2014/main" val="20000"/>
                    </a:ext>
                  </a:extLst>
                </a:gridCol>
                <a:gridCol w="1657350">
                  <a:extLst>
                    <a:ext uri="{9D8B030D-6E8A-4147-A177-3AD203B41FA5}">
                      <a16:colId xmlns:a16="http://schemas.microsoft.com/office/drawing/2014/main" val="20001"/>
                    </a:ext>
                  </a:extLst>
                </a:gridCol>
              </a:tblGrid>
              <a:tr h="228600">
                <a:tc gridSpan="2">
                  <a:txBody>
                    <a:bodyPr/>
                    <a:lstStyle/>
                    <a:p>
                      <a:pPr marL="0" marR="0" lvl="0" indent="0" algn="l" rtl="0">
                        <a:lnSpc>
                          <a:spcPct val="100000"/>
                        </a:lnSpc>
                        <a:spcBef>
                          <a:spcPts val="0"/>
                        </a:spcBef>
                        <a:spcAft>
                          <a:spcPts val="0"/>
                        </a:spcAft>
                        <a:buClr>
                          <a:srgbClr val="FFFFFF"/>
                        </a:buClr>
                        <a:buSzPts val="1800"/>
                        <a:buFont typeface="Arial"/>
                        <a:buNone/>
                      </a:pPr>
                      <a:r>
                        <a:rPr lang="en" sz="1800" b="1" u="none" strike="noStrike" cap="none">
                          <a:solidFill>
                            <a:srgbClr val="FFFFFF"/>
                          </a:solidFill>
                          <a:latin typeface="Arial"/>
                          <a:ea typeface="Arial"/>
                          <a:cs typeface="Arial"/>
                          <a:sym typeface="Arial"/>
                        </a:rPr>
                        <a:t>&lt;App&gt;</a:t>
                      </a:r>
                      <a:r>
                        <a:rPr lang="en" sz="1200" b="1" u="none" strike="noStrike" cap="none">
                          <a:solidFill>
                            <a:srgbClr val="FFFFFF"/>
                          </a:solidFill>
                          <a:latin typeface="Arial"/>
                          <a:ea typeface="Arial"/>
                          <a:cs typeface="Arial"/>
                          <a:sym typeface="Arial"/>
                        </a:rPr>
                        <a:t>  Target Goals (</a:t>
                      </a:r>
                      <a:r>
                        <a:rPr lang="en" sz="1800" b="1" u="none" strike="noStrike" cap="none">
                          <a:solidFill>
                            <a:srgbClr val="FFFFFF"/>
                          </a:solidFill>
                          <a:latin typeface="Arial"/>
                          <a:ea typeface="Arial"/>
                          <a:cs typeface="Arial"/>
                          <a:sym typeface="Arial"/>
                        </a:rPr>
                        <a:t>&lt;#&gt;</a:t>
                      </a:r>
                      <a:r>
                        <a:rPr lang="en" sz="1200" b="1" u="none" strike="noStrike" cap="none">
                          <a:solidFill>
                            <a:srgbClr val="FFFFFF"/>
                          </a:solidFill>
                          <a:latin typeface="Arial"/>
                          <a:ea typeface="Arial"/>
                          <a:cs typeface="Arial"/>
                          <a:sym typeface="Arial"/>
                        </a:rPr>
                        <a:t> Points)*</a:t>
                      </a:r>
                      <a:endParaRPr sz="1200" b="1" u="none" strike="noStrike" cap="none">
                        <a:solidFill>
                          <a:srgbClr val="FFFFFF"/>
                        </a:solidFill>
                        <a:latin typeface="Arial"/>
                        <a:ea typeface="Arial"/>
                        <a:cs typeface="Arial"/>
                        <a:sym typeface="Arial"/>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Clr>
                          <a:srgbClr val="393939"/>
                        </a:buClr>
                        <a:buSzPts val="1000"/>
                        <a:buFont typeface="Arial"/>
                        <a:buNone/>
                      </a:pPr>
                      <a:r>
                        <a:rPr lang="en" sz="1000" b="1" u="none" strike="noStrike" cap="none">
                          <a:solidFill>
                            <a:srgbClr val="393939"/>
                          </a:solidFill>
                          <a:latin typeface="Arial"/>
                          <a:ea typeface="Arial"/>
                          <a:cs typeface="Arial"/>
                          <a:sym typeface="Arial"/>
                        </a:rPr>
                        <a:t>&lt;Feature 1&gt;</a:t>
                      </a:r>
                      <a:endParaRPr sz="1000" b="1" u="none" strike="noStrike" cap="none">
                        <a:solidFill>
                          <a:srgbClr val="393939"/>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393939"/>
                        </a:buClr>
                        <a:buSzPts val="1000"/>
                        <a:buFont typeface="Arial"/>
                        <a:buNone/>
                      </a:pPr>
                      <a:r>
                        <a:rPr lang="en" sz="1000" u="none" strike="noStrike" cap="none">
                          <a:solidFill>
                            <a:srgbClr val="393939"/>
                          </a:solidFill>
                          <a:latin typeface="Arial"/>
                          <a:ea typeface="Arial"/>
                          <a:cs typeface="Arial"/>
                          <a:sym typeface="Arial"/>
                        </a:rPr>
                        <a:t>&lt;#&gt; Points</a:t>
                      </a:r>
                      <a:endParaRPr sz="1000" u="none" strike="noStrike" cap="none">
                        <a:solidFill>
                          <a:srgbClr val="393939"/>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49650">
                <a:tc>
                  <a:txBody>
                    <a:bodyPr/>
                    <a:lstStyle/>
                    <a:p>
                      <a:pPr marL="0" marR="0" lvl="0" indent="0" algn="l" rtl="0">
                        <a:spcBef>
                          <a:spcPts val="0"/>
                        </a:spcBef>
                        <a:spcAft>
                          <a:spcPts val="0"/>
                        </a:spcAft>
                        <a:buClr>
                          <a:srgbClr val="393939"/>
                        </a:buClr>
                        <a:buSzPts val="1000"/>
                        <a:buFont typeface="Arial"/>
                        <a:buNone/>
                      </a:pPr>
                      <a:r>
                        <a:rPr lang="en" sz="1000" b="1" u="none" strike="noStrike" cap="none">
                          <a:solidFill>
                            <a:srgbClr val="393939"/>
                          </a:solidFill>
                          <a:latin typeface="Arial"/>
                          <a:ea typeface="Arial"/>
                          <a:cs typeface="Arial"/>
                          <a:sym typeface="Arial"/>
                        </a:rPr>
                        <a:t>&lt;Feature 2&gt;</a:t>
                      </a:r>
                      <a:endParaRPr sz="1000" u="none" strike="noStrike" cap="none">
                        <a:solidFill>
                          <a:srgbClr val="393939"/>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393939"/>
                        </a:buClr>
                        <a:buSzPts val="1000"/>
                        <a:buFont typeface="Arial"/>
                        <a:buNone/>
                      </a:pPr>
                      <a:r>
                        <a:rPr lang="en" sz="1000" u="none" strike="noStrike" cap="none">
                          <a:solidFill>
                            <a:srgbClr val="393939"/>
                          </a:solidFill>
                          <a:latin typeface="Arial"/>
                          <a:ea typeface="Arial"/>
                          <a:cs typeface="Arial"/>
                          <a:sym typeface="Arial"/>
                        </a:rPr>
                        <a:t>&lt;#&gt; Points</a:t>
                      </a:r>
                      <a:endParaRPr sz="1000" u="none" strike="noStrike" cap="none">
                        <a:solidFill>
                          <a:srgbClr val="393939"/>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49650">
                <a:tc>
                  <a:txBody>
                    <a:bodyPr/>
                    <a:lstStyle/>
                    <a:p>
                      <a:pPr marL="0" marR="0" lvl="0" indent="0" algn="l" rtl="0">
                        <a:spcBef>
                          <a:spcPts val="0"/>
                        </a:spcBef>
                        <a:spcAft>
                          <a:spcPts val="0"/>
                        </a:spcAft>
                        <a:buClr>
                          <a:srgbClr val="393939"/>
                        </a:buClr>
                        <a:buSzPts val="1000"/>
                        <a:buFont typeface="Arial"/>
                        <a:buNone/>
                      </a:pPr>
                      <a:r>
                        <a:rPr lang="en" sz="1000" b="1" u="none" strike="noStrike" cap="none">
                          <a:solidFill>
                            <a:srgbClr val="393939"/>
                          </a:solidFill>
                          <a:latin typeface="Arial"/>
                          <a:ea typeface="Arial"/>
                          <a:cs typeface="Arial"/>
                          <a:sym typeface="Arial"/>
                        </a:rPr>
                        <a:t>&lt;Buffer&gt;</a:t>
                      </a:r>
                      <a:endParaRPr sz="1000" b="1" u="none" strike="noStrike" cap="none">
                        <a:solidFill>
                          <a:srgbClr val="393939"/>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393939"/>
                        </a:buClr>
                        <a:buSzPts val="1000"/>
                        <a:buFont typeface="Arial"/>
                        <a:buNone/>
                      </a:pPr>
                      <a:r>
                        <a:rPr lang="en" sz="1000" u="none" strike="noStrike" cap="none">
                          <a:solidFill>
                            <a:srgbClr val="393939"/>
                          </a:solidFill>
                          <a:latin typeface="Arial"/>
                          <a:ea typeface="Arial"/>
                          <a:cs typeface="Arial"/>
                          <a:sym typeface="Arial"/>
                        </a:rPr>
                        <a:t>&lt;#&gt; Points</a:t>
                      </a:r>
                      <a:endParaRPr sz="1000" u="none" strike="noStrike" cap="none">
                        <a:solidFill>
                          <a:srgbClr val="393939"/>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graphicFrame>
        <p:nvGraphicFramePr>
          <p:cNvPr id="192" name="Google Shape;192;p14"/>
          <p:cNvGraphicFramePr/>
          <p:nvPr/>
        </p:nvGraphicFramePr>
        <p:xfrm>
          <a:off x="285750" y="3568420"/>
          <a:ext cx="8572500" cy="1127670"/>
        </p:xfrm>
        <a:graphic>
          <a:graphicData uri="http://schemas.openxmlformats.org/drawingml/2006/table">
            <a:tbl>
              <a:tblPr>
                <a:noFill/>
                <a:tableStyleId>{F8BDDBC1-24AA-42B3-A380-28DB0B7A37EA}</a:tableStyleId>
              </a:tblPr>
              <a:tblGrid>
                <a:gridCol w="6915150">
                  <a:extLst>
                    <a:ext uri="{9D8B030D-6E8A-4147-A177-3AD203B41FA5}">
                      <a16:colId xmlns:a16="http://schemas.microsoft.com/office/drawing/2014/main" val="20000"/>
                    </a:ext>
                  </a:extLst>
                </a:gridCol>
                <a:gridCol w="1657350">
                  <a:extLst>
                    <a:ext uri="{9D8B030D-6E8A-4147-A177-3AD203B41FA5}">
                      <a16:colId xmlns:a16="http://schemas.microsoft.com/office/drawing/2014/main" val="20001"/>
                    </a:ext>
                  </a:extLst>
                </a:gridCol>
              </a:tblGrid>
              <a:tr h="228600">
                <a:tc gridSpan="2">
                  <a:txBody>
                    <a:bodyPr/>
                    <a:lstStyle/>
                    <a:p>
                      <a:pPr marL="0" marR="0" lvl="0" indent="0" algn="l" rtl="0">
                        <a:lnSpc>
                          <a:spcPct val="100000"/>
                        </a:lnSpc>
                        <a:spcBef>
                          <a:spcPts val="0"/>
                        </a:spcBef>
                        <a:spcAft>
                          <a:spcPts val="0"/>
                        </a:spcAft>
                        <a:buClr>
                          <a:srgbClr val="FFFFFF"/>
                        </a:buClr>
                        <a:buSzPts val="1200"/>
                        <a:buFont typeface="Arial"/>
                        <a:buNone/>
                      </a:pPr>
                      <a:r>
                        <a:rPr lang="en" sz="1200" b="1" u="none" strike="noStrike" cap="none">
                          <a:solidFill>
                            <a:srgbClr val="FFFFFF"/>
                          </a:solidFill>
                          <a:latin typeface="Arial"/>
                          <a:ea typeface="Arial"/>
                          <a:cs typeface="Arial"/>
                          <a:sym typeface="Arial"/>
                        </a:rPr>
                        <a:t>&lt;App&gt;  Stretch Goals (</a:t>
                      </a:r>
                      <a:r>
                        <a:rPr lang="en" sz="1800" u="none" strike="noStrike" cap="none">
                          <a:solidFill>
                            <a:srgbClr val="FFFFFF"/>
                          </a:solidFill>
                          <a:latin typeface="Arial"/>
                          <a:ea typeface="Arial"/>
                          <a:cs typeface="Arial"/>
                          <a:sym typeface="Arial"/>
                        </a:rPr>
                        <a:t>&lt;#&gt;</a:t>
                      </a:r>
                      <a:r>
                        <a:rPr lang="en" sz="1200" b="1" u="none" strike="noStrike" cap="none">
                          <a:solidFill>
                            <a:srgbClr val="FFFFFF"/>
                          </a:solidFill>
                          <a:latin typeface="Arial"/>
                          <a:ea typeface="Arial"/>
                          <a:cs typeface="Arial"/>
                          <a:sym typeface="Arial"/>
                        </a:rPr>
                        <a:t> Points)*</a:t>
                      </a:r>
                      <a:endParaRPr sz="1200" b="1" u="none" strike="noStrike" cap="none">
                        <a:solidFill>
                          <a:srgbClr val="FFFFFF"/>
                        </a:solidFill>
                        <a:latin typeface="Arial"/>
                        <a:ea typeface="Arial"/>
                        <a:cs typeface="Arial"/>
                        <a:sym typeface="Arial"/>
                      </a:endParaRPr>
                    </a:p>
                  </a:txBody>
                  <a:tcPr marL="91425" marR="91425" marT="91425" marB="914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1"/>
                    </a:solidFill>
                  </a:tcPr>
                </a:tc>
                <a:tc hMerge="1">
                  <a:txBody>
                    <a:bodyPr/>
                    <a:lstStyle/>
                    <a:p>
                      <a:endParaRPr lang="en-US"/>
                    </a:p>
                  </a:txBody>
                  <a:tcPr/>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Clr>
                          <a:srgbClr val="393939"/>
                        </a:buClr>
                        <a:buSzPts val="1000"/>
                        <a:buFont typeface="Arial"/>
                        <a:buNone/>
                      </a:pPr>
                      <a:r>
                        <a:rPr lang="en" sz="1000" b="1" u="none" strike="noStrike" cap="none">
                          <a:solidFill>
                            <a:srgbClr val="393939"/>
                          </a:solidFill>
                          <a:latin typeface="Arial"/>
                          <a:ea typeface="Arial"/>
                          <a:cs typeface="Arial"/>
                          <a:sym typeface="Arial"/>
                        </a:rPr>
                        <a:t>&lt;Feature 3&gt;</a:t>
                      </a:r>
                      <a:endParaRPr sz="1000" u="none" strike="noStrike" cap="none">
                        <a:solidFill>
                          <a:srgbClr val="393939"/>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393939"/>
                        </a:buClr>
                        <a:buSzPts val="1000"/>
                        <a:buFont typeface="Arial"/>
                        <a:buNone/>
                      </a:pPr>
                      <a:r>
                        <a:rPr lang="en" sz="1000" u="none" strike="noStrike" cap="none">
                          <a:solidFill>
                            <a:srgbClr val="393939"/>
                          </a:solidFill>
                          <a:latin typeface="Arial"/>
                          <a:ea typeface="Arial"/>
                          <a:cs typeface="Arial"/>
                          <a:sym typeface="Arial"/>
                        </a:rPr>
                        <a:t>&lt;#&gt; Points</a:t>
                      </a:r>
                      <a:endParaRPr sz="1000" u="none" strike="noStrike" cap="none">
                        <a:solidFill>
                          <a:srgbClr val="393939"/>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49650">
                <a:tc>
                  <a:txBody>
                    <a:bodyPr/>
                    <a:lstStyle/>
                    <a:p>
                      <a:pPr marL="0" marR="0" lvl="0" indent="0" algn="l" rtl="0">
                        <a:spcBef>
                          <a:spcPts val="0"/>
                        </a:spcBef>
                        <a:spcAft>
                          <a:spcPts val="0"/>
                        </a:spcAft>
                        <a:buClr>
                          <a:srgbClr val="393939"/>
                        </a:buClr>
                        <a:buSzPts val="1000"/>
                        <a:buFont typeface="Arial"/>
                        <a:buNone/>
                      </a:pPr>
                      <a:r>
                        <a:rPr lang="en" sz="1000" b="1" u="none" strike="noStrike" cap="none">
                          <a:solidFill>
                            <a:srgbClr val="393939"/>
                          </a:solidFill>
                          <a:latin typeface="Arial"/>
                          <a:ea typeface="Arial"/>
                          <a:cs typeface="Arial"/>
                          <a:sym typeface="Arial"/>
                        </a:rPr>
                        <a:t>&lt;Feature 4&gt;</a:t>
                      </a:r>
                      <a:endParaRPr sz="1000" u="none" strike="noStrike" cap="none">
                        <a:solidFill>
                          <a:srgbClr val="393939"/>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393939"/>
                        </a:buClr>
                        <a:buSzPts val="1000"/>
                        <a:buFont typeface="Arial"/>
                        <a:buNone/>
                      </a:pPr>
                      <a:r>
                        <a:rPr lang="en" sz="1000" u="none" strike="noStrike" cap="none">
                          <a:solidFill>
                            <a:srgbClr val="393939"/>
                          </a:solidFill>
                          <a:latin typeface="Arial"/>
                          <a:ea typeface="Arial"/>
                          <a:cs typeface="Arial"/>
                          <a:sym typeface="Arial"/>
                        </a:rPr>
                        <a:t>&lt;#&gt; Points</a:t>
                      </a:r>
                      <a:endParaRPr sz="1000" u="none" strike="noStrike" cap="none">
                        <a:solidFill>
                          <a:srgbClr val="393939"/>
                        </a:solidFill>
                        <a:latin typeface="Arial"/>
                        <a:ea typeface="Arial"/>
                        <a:cs typeface="Arial"/>
                        <a:sym typeface="Aria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
        <p:nvSpPr>
          <p:cNvPr id="193" name="Google Shape;193;p14"/>
          <p:cNvSpPr txBox="1"/>
          <p:nvPr/>
        </p:nvSpPr>
        <p:spPr>
          <a:xfrm>
            <a:off x="235925" y="804950"/>
            <a:ext cx="4898100" cy="7941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000000"/>
              </a:buClr>
              <a:buSzPts val="1200"/>
              <a:buFont typeface="Arial"/>
              <a:buNone/>
            </a:pPr>
            <a:r>
              <a:rPr lang="en" sz="1100" b="1" dirty="0">
                <a:solidFill>
                  <a:schemeClr val="accent2"/>
                </a:solidFill>
                <a:latin typeface="Arial"/>
                <a:ea typeface="Arial"/>
                <a:cs typeface="Arial"/>
                <a:sym typeface="Arial"/>
              </a:rPr>
              <a:t>If the release plan does not have room for any buffer, be sure to highlight that in this slide and/or in the risks so that </a:t>
            </a:r>
            <a:r>
              <a:rPr lang="en" sz="1100" b="1" dirty="0">
                <a:solidFill>
                  <a:schemeClr val="accent2"/>
                </a:solidFill>
              </a:rPr>
              <a:t>stakeholders</a:t>
            </a:r>
            <a:r>
              <a:rPr lang="en" sz="1100" b="1" dirty="0">
                <a:solidFill>
                  <a:schemeClr val="accent2"/>
                </a:solidFill>
                <a:latin typeface="Arial"/>
                <a:ea typeface="Arial"/>
                <a:cs typeface="Arial"/>
                <a:sym typeface="Arial"/>
              </a:rPr>
              <a:t> understand they are approving a release plan against Appian’s </a:t>
            </a:r>
            <a:r>
              <a:rPr lang="en" sz="1100" b="1" dirty="0">
                <a:solidFill>
                  <a:schemeClr val="accent2"/>
                </a:solidFill>
              </a:rPr>
              <a:t>recommended approach</a:t>
            </a:r>
            <a:r>
              <a:rPr lang="en" sz="1100" b="1" dirty="0">
                <a:solidFill>
                  <a:schemeClr val="accent2"/>
                </a:solidFill>
                <a:latin typeface="Arial"/>
                <a:ea typeface="Arial"/>
                <a:cs typeface="Arial"/>
                <a:sym typeface="Arial"/>
              </a:rPr>
              <a:t>. </a:t>
            </a:r>
            <a:endParaRPr sz="1600" b="1" dirty="0">
              <a:solidFill>
                <a:schemeClr val="accent2"/>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5"/>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2800"/>
              <a:buFont typeface="Arial"/>
              <a:buNone/>
            </a:pPr>
            <a:r>
              <a:rPr lang="en" sz="2800" b="0" i="0" u="none" strike="noStrike" cap="none">
                <a:solidFill>
                  <a:schemeClr val="dk1"/>
                </a:solidFill>
                <a:latin typeface="Arial" panose="020B0604020202020204" pitchFamily="34" charset="0"/>
                <a:ea typeface="Arial"/>
                <a:cs typeface="Arial" panose="020B0604020202020204" pitchFamily="34" charset="0"/>
                <a:sym typeface="Arial"/>
              </a:rPr>
              <a:t>&lt;App Name&gt; Release Roadmap</a:t>
            </a:r>
            <a:endParaRPr>
              <a:latin typeface="Arial" panose="020B0604020202020204" pitchFamily="34" charset="0"/>
              <a:cs typeface="Arial" panose="020B0604020202020204" pitchFamily="34" charset="0"/>
            </a:endParaRPr>
          </a:p>
        </p:txBody>
      </p:sp>
      <p:sp>
        <p:nvSpPr>
          <p:cNvPr id="199" name="Google Shape;199;p15"/>
          <p:cNvSpPr/>
          <p:nvPr/>
        </p:nvSpPr>
        <p:spPr>
          <a:xfrm>
            <a:off x="803391" y="2398493"/>
            <a:ext cx="2110800" cy="2215500"/>
          </a:xfrm>
          <a:prstGeom prst="flowChartAlternateProcess">
            <a:avLst/>
          </a:prstGeom>
          <a:noFill/>
          <a:ln w="19050" cap="flat" cmpd="sng">
            <a:solidFill>
              <a:schemeClr val="tx2">
                <a:lumMod val="2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Arial" panose="020B0604020202020204" pitchFamily="34" charset="0"/>
              <a:cs typeface="Arial" panose="020B0604020202020204" pitchFamily="34" charset="0"/>
              <a:sym typeface="Arial"/>
            </a:endParaRPr>
          </a:p>
        </p:txBody>
      </p:sp>
      <p:graphicFrame>
        <p:nvGraphicFramePr>
          <p:cNvPr id="200" name="Google Shape;200;p15"/>
          <p:cNvGraphicFramePr/>
          <p:nvPr>
            <p:extLst>
              <p:ext uri="{D42A27DB-BD31-4B8C-83A1-F6EECF244321}">
                <p14:modId xmlns:p14="http://schemas.microsoft.com/office/powerpoint/2010/main" val="454548111"/>
              </p:ext>
            </p:extLst>
          </p:nvPr>
        </p:nvGraphicFramePr>
        <p:xfrm>
          <a:off x="2667168" y="1086031"/>
          <a:ext cx="3809664" cy="975400"/>
        </p:xfrm>
        <a:graphic>
          <a:graphicData uri="http://schemas.openxmlformats.org/drawingml/2006/table">
            <a:tbl>
              <a:tblPr>
                <a:noFill/>
                <a:tableStyleId>{F8BDDBC1-24AA-42B3-A380-28DB0B7A37EA}</a:tableStyleId>
              </a:tblPr>
              <a:tblGrid>
                <a:gridCol w="1931571">
                  <a:extLst>
                    <a:ext uri="{9D8B030D-6E8A-4147-A177-3AD203B41FA5}">
                      <a16:colId xmlns:a16="http://schemas.microsoft.com/office/drawing/2014/main" val="20000"/>
                    </a:ext>
                  </a:extLst>
                </a:gridCol>
                <a:gridCol w="905865">
                  <a:extLst>
                    <a:ext uri="{9D8B030D-6E8A-4147-A177-3AD203B41FA5}">
                      <a16:colId xmlns:a16="http://schemas.microsoft.com/office/drawing/2014/main" val="20001"/>
                    </a:ext>
                  </a:extLst>
                </a:gridCol>
                <a:gridCol w="972228">
                  <a:extLst>
                    <a:ext uri="{9D8B030D-6E8A-4147-A177-3AD203B41FA5}">
                      <a16:colId xmlns:a16="http://schemas.microsoft.com/office/drawing/2014/main" val="20002"/>
                    </a:ext>
                  </a:extLst>
                </a:gridCol>
              </a:tblGrid>
              <a:tr h="142625">
                <a:tc>
                  <a:txBody>
                    <a:bodyPr/>
                    <a:lstStyle/>
                    <a:p>
                      <a:pPr marL="0" marR="0" lvl="0" indent="0" algn="l" rtl="0">
                        <a:lnSpc>
                          <a:spcPct val="100000"/>
                        </a:lnSpc>
                        <a:spcBef>
                          <a:spcPts val="0"/>
                        </a:spcBef>
                        <a:spcAft>
                          <a:spcPts val="0"/>
                        </a:spcAft>
                        <a:buClr>
                          <a:srgbClr val="000000"/>
                        </a:buClr>
                        <a:buSzPts val="250"/>
                        <a:buFont typeface="Arial"/>
                        <a:buNone/>
                      </a:pPr>
                      <a:r>
                        <a:rPr lang="en" sz="1000" b="1" u="none" strike="noStrike" cap="none">
                          <a:solidFill>
                            <a:srgbClr val="FFFFFF"/>
                          </a:solidFill>
                          <a:latin typeface="Arial"/>
                          <a:ea typeface="Arial"/>
                          <a:cs typeface="Arial"/>
                          <a:sym typeface="Arial"/>
                        </a:rPr>
                        <a:t>Projected Velocity</a:t>
                      </a:r>
                      <a:endParaRPr sz="1800" u="none" strike="noStrike" cap="none">
                        <a:latin typeface="Arial"/>
                        <a:ea typeface="Arial"/>
                        <a:cs typeface="Arial"/>
                        <a:sym typeface="Arial"/>
                      </a:endParaRPr>
                    </a:p>
                  </a:txBody>
                  <a:tcPr marL="91450" marR="91450" marT="45725" marB="45725">
                    <a:lnB w="9525" cap="flat" cmpd="sng">
                      <a:solidFill>
                        <a:srgbClr val="000000"/>
                      </a:solidFill>
                      <a:prstDash val="solid"/>
                      <a:round/>
                      <a:headEnd type="none" w="sm" len="sm"/>
                      <a:tailEnd type="none" w="sm" len="sm"/>
                    </a:lnB>
                    <a:solidFill>
                      <a:schemeClr val="dk1"/>
                    </a:solidFill>
                  </a:tcPr>
                </a:tc>
                <a:tc>
                  <a:txBody>
                    <a:bodyPr/>
                    <a:lstStyle/>
                    <a:p>
                      <a:pPr marL="0" marR="0" lvl="0" indent="0" algn="r" rtl="0">
                        <a:lnSpc>
                          <a:spcPct val="100000"/>
                        </a:lnSpc>
                        <a:spcBef>
                          <a:spcPts val="0"/>
                        </a:spcBef>
                        <a:spcAft>
                          <a:spcPts val="0"/>
                        </a:spcAft>
                        <a:buClr>
                          <a:srgbClr val="000000"/>
                        </a:buClr>
                        <a:buSzPts val="250"/>
                        <a:buFont typeface="Arial"/>
                        <a:buNone/>
                      </a:pPr>
                      <a:r>
                        <a:rPr lang="en" sz="1000" b="1" u="none" strike="noStrike" cap="none">
                          <a:solidFill>
                            <a:srgbClr val="FFFFFF"/>
                          </a:solidFill>
                          <a:latin typeface="Arial"/>
                          <a:ea typeface="Arial"/>
                          <a:cs typeface="Arial"/>
                          <a:sym typeface="Arial"/>
                        </a:rPr>
                        <a:t>Targeted</a:t>
                      </a:r>
                      <a:endParaRPr sz="1800" u="none" strike="noStrike" cap="none">
                        <a:latin typeface="Arial"/>
                        <a:ea typeface="Arial"/>
                        <a:cs typeface="Arial"/>
                        <a:sym typeface="Arial"/>
                      </a:endParaRPr>
                    </a:p>
                  </a:txBody>
                  <a:tcPr marL="91450" marR="91450" marT="45725" marB="45725">
                    <a:lnB w="9525" cap="flat" cmpd="sng">
                      <a:solidFill>
                        <a:srgbClr val="000000"/>
                      </a:solidFill>
                      <a:prstDash val="solid"/>
                      <a:round/>
                      <a:headEnd type="none" w="sm" len="sm"/>
                      <a:tailEnd type="none" w="sm" len="sm"/>
                    </a:lnB>
                    <a:solidFill>
                      <a:schemeClr val="dk1"/>
                    </a:solidFill>
                  </a:tcPr>
                </a:tc>
                <a:tc>
                  <a:txBody>
                    <a:bodyPr/>
                    <a:lstStyle/>
                    <a:p>
                      <a:pPr marL="0" marR="0" lvl="0" indent="0" algn="r" rtl="0">
                        <a:lnSpc>
                          <a:spcPct val="100000"/>
                        </a:lnSpc>
                        <a:spcBef>
                          <a:spcPts val="0"/>
                        </a:spcBef>
                        <a:spcAft>
                          <a:spcPts val="0"/>
                        </a:spcAft>
                        <a:buClr>
                          <a:srgbClr val="000000"/>
                        </a:buClr>
                        <a:buSzPts val="250"/>
                        <a:buFont typeface="Arial"/>
                        <a:buNone/>
                      </a:pPr>
                      <a:r>
                        <a:rPr lang="en" sz="1000" b="1" i="1" u="none" strike="noStrike" cap="none" dirty="0">
                          <a:solidFill>
                            <a:schemeClr val="accent2"/>
                          </a:solidFill>
                          <a:latin typeface="Arial"/>
                          <a:ea typeface="Arial"/>
                          <a:cs typeface="Arial"/>
                          <a:sym typeface="Arial"/>
                        </a:rPr>
                        <a:t>&lt;Stretch&gt;</a:t>
                      </a:r>
                      <a:endParaRPr sz="1800" i="1" u="none" strike="noStrike" cap="none" dirty="0">
                        <a:solidFill>
                          <a:schemeClr val="accent2"/>
                        </a:solidFill>
                        <a:latin typeface="Arial"/>
                        <a:ea typeface="Arial"/>
                        <a:cs typeface="Arial"/>
                        <a:sym typeface="Arial"/>
                      </a:endParaRPr>
                    </a:p>
                  </a:txBody>
                  <a:tcPr marL="91450" marR="91450" marT="45725" marB="45725">
                    <a:lnB w="9525" cap="flat" cmpd="sng">
                      <a:solidFill>
                        <a:srgbClr val="000000"/>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238225">
                <a:tc>
                  <a:txBody>
                    <a:bodyPr/>
                    <a:lstStyle/>
                    <a:p>
                      <a:pPr marL="0" marR="0" lvl="0" indent="0" algn="l" rtl="0">
                        <a:lnSpc>
                          <a:spcPct val="100000"/>
                        </a:lnSpc>
                        <a:spcBef>
                          <a:spcPts val="0"/>
                        </a:spcBef>
                        <a:spcAft>
                          <a:spcPts val="0"/>
                        </a:spcAft>
                        <a:buClr>
                          <a:srgbClr val="000000"/>
                        </a:buClr>
                        <a:buSzPts val="250"/>
                        <a:buFont typeface="Arial"/>
                        <a:buNone/>
                      </a:pPr>
                      <a:r>
                        <a:rPr lang="en" sz="1000" u="none" strike="noStrike" cap="none">
                          <a:solidFill>
                            <a:srgbClr val="393939"/>
                          </a:solidFill>
                          <a:latin typeface="Arial"/>
                          <a:ea typeface="Arial"/>
                          <a:cs typeface="Arial"/>
                          <a:sym typeface="Arial"/>
                        </a:rPr>
                        <a:t>&lt;Increment 1&gt; (&lt;#&gt; weeks)</a:t>
                      </a:r>
                      <a:endParaRPr sz="1000" u="none" strike="noStrike" cap="none">
                        <a:solidFill>
                          <a:srgbClr val="393939"/>
                        </a:solidFill>
                        <a:latin typeface="Arial"/>
                        <a:ea typeface="Arial"/>
                        <a:cs typeface="Arial"/>
                        <a:sym typeface="Aria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50"/>
                        <a:buFont typeface="Arial"/>
                        <a:buNone/>
                      </a:pPr>
                      <a:r>
                        <a:rPr lang="en" sz="1000" u="none" strike="noStrike" cap="none">
                          <a:solidFill>
                            <a:srgbClr val="393939"/>
                          </a:solidFill>
                          <a:latin typeface="Arial"/>
                          <a:ea typeface="Arial"/>
                          <a:cs typeface="Arial"/>
                          <a:sym typeface="Arial"/>
                        </a:rPr>
                        <a:t>&lt;#&gt; Points</a:t>
                      </a:r>
                      <a:endParaRPr sz="1000" u="none" strike="noStrike" cap="none">
                        <a:solidFill>
                          <a:srgbClr val="393939"/>
                        </a:solidFill>
                        <a:latin typeface="Arial"/>
                        <a:ea typeface="Arial"/>
                        <a:cs typeface="Arial"/>
                        <a:sym typeface="Aria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50"/>
                        <a:buFont typeface="Arial"/>
                        <a:buNone/>
                      </a:pPr>
                      <a:r>
                        <a:rPr lang="en" sz="1000" i="1" u="none" strike="noStrike" cap="none" dirty="0">
                          <a:solidFill>
                            <a:schemeClr val="accent2"/>
                          </a:solidFill>
                          <a:latin typeface="Arial"/>
                          <a:ea typeface="Arial"/>
                          <a:cs typeface="Arial"/>
                          <a:sym typeface="Arial"/>
                        </a:rPr>
                        <a:t>&lt;#&gt; Points</a:t>
                      </a:r>
                      <a:endParaRPr sz="1000" i="1" u="none" strike="noStrike" cap="none" dirty="0">
                        <a:solidFill>
                          <a:schemeClr val="accent2"/>
                        </a:solidFill>
                        <a:latin typeface="Arial"/>
                        <a:ea typeface="Arial"/>
                        <a:cs typeface="Arial"/>
                        <a:sym typeface="Aria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38225">
                <a:tc>
                  <a:txBody>
                    <a:bodyPr/>
                    <a:lstStyle/>
                    <a:p>
                      <a:pPr marL="0" marR="0" lvl="0" indent="0" algn="l" rtl="0">
                        <a:lnSpc>
                          <a:spcPct val="100000"/>
                        </a:lnSpc>
                        <a:spcBef>
                          <a:spcPts val="0"/>
                        </a:spcBef>
                        <a:spcAft>
                          <a:spcPts val="0"/>
                        </a:spcAft>
                        <a:buClr>
                          <a:srgbClr val="000000"/>
                        </a:buClr>
                        <a:buSzPts val="250"/>
                        <a:buFont typeface="Arial"/>
                        <a:buNone/>
                      </a:pPr>
                      <a:r>
                        <a:rPr lang="en" sz="1000" u="none" strike="noStrike" cap="none" dirty="0">
                          <a:solidFill>
                            <a:srgbClr val="393939"/>
                          </a:solidFill>
                          <a:latin typeface="Arial"/>
                          <a:ea typeface="Arial"/>
                          <a:cs typeface="Arial"/>
                          <a:sym typeface="Arial"/>
                        </a:rPr>
                        <a:t>&lt;Increment 2&gt; (&lt;#&gt; weeks)</a:t>
                      </a:r>
                      <a:endParaRPr sz="1000" u="none" strike="noStrike" cap="none" dirty="0">
                        <a:solidFill>
                          <a:srgbClr val="393939"/>
                        </a:solidFill>
                        <a:latin typeface="Arial"/>
                        <a:ea typeface="Arial"/>
                        <a:cs typeface="Arial"/>
                        <a:sym typeface="Aria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50"/>
                        <a:buFont typeface="Arial"/>
                        <a:buNone/>
                      </a:pPr>
                      <a:r>
                        <a:rPr lang="en" sz="1000" u="none" strike="noStrike" cap="none">
                          <a:solidFill>
                            <a:srgbClr val="393939"/>
                          </a:solidFill>
                          <a:latin typeface="Arial"/>
                          <a:ea typeface="Arial"/>
                          <a:cs typeface="Arial"/>
                          <a:sym typeface="Arial"/>
                        </a:rPr>
                        <a:t>&lt;#&gt; Points</a:t>
                      </a:r>
                      <a:endParaRPr sz="1000" u="none" strike="noStrike" cap="none">
                        <a:solidFill>
                          <a:srgbClr val="393939"/>
                        </a:solidFill>
                        <a:latin typeface="Arial"/>
                        <a:ea typeface="Arial"/>
                        <a:cs typeface="Arial"/>
                        <a:sym typeface="Aria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50"/>
                        <a:buFont typeface="Arial"/>
                        <a:buNone/>
                      </a:pPr>
                      <a:r>
                        <a:rPr lang="en" sz="1000" i="1" u="none" strike="noStrike" cap="none" dirty="0">
                          <a:solidFill>
                            <a:schemeClr val="accent2"/>
                          </a:solidFill>
                          <a:latin typeface="Arial"/>
                          <a:ea typeface="Arial"/>
                          <a:cs typeface="Arial"/>
                          <a:sym typeface="Arial"/>
                        </a:rPr>
                        <a:t>&lt;#&gt; Points</a:t>
                      </a:r>
                      <a:endParaRPr sz="1000" i="1" u="none" strike="noStrike" cap="none" dirty="0">
                        <a:solidFill>
                          <a:schemeClr val="accent2"/>
                        </a:solidFill>
                        <a:latin typeface="Arial"/>
                        <a:ea typeface="Arial"/>
                        <a:cs typeface="Arial"/>
                        <a:sym typeface="Aria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38225">
                <a:tc>
                  <a:txBody>
                    <a:bodyPr/>
                    <a:lstStyle/>
                    <a:p>
                      <a:pPr marL="0" marR="0" lvl="0" indent="0" algn="l" rtl="0">
                        <a:lnSpc>
                          <a:spcPct val="100000"/>
                        </a:lnSpc>
                        <a:spcBef>
                          <a:spcPts val="0"/>
                        </a:spcBef>
                        <a:spcAft>
                          <a:spcPts val="0"/>
                        </a:spcAft>
                        <a:buClr>
                          <a:srgbClr val="000000"/>
                        </a:buClr>
                        <a:buSzPts val="250"/>
                        <a:buFont typeface="Arial"/>
                        <a:buNone/>
                      </a:pPr>
                      <a:r>
                        <a:rPr lang="en" sz="1000" u="none" strike="noStrike" cap="none">
                          <a:solidFill>
                            <a:srgbClr val="393939"/>
                          </a:solidFill>
                          <a:latin typeface="Arial"/>
                          <a:ea typeface="Arial"/>
                          <a:cs typeface="Arial"/>
                          <a:sym typeface="Arial"/>
                        </a:rPr>
                        <a:t>&lt;Increment 3&gt; (&lt;#&gt; weeks)</a:t>
                      </a:r>
                      <a:endParaRPr sz="1000" u="none" strike="noStrike" cap="none">
                        <a:solidFill>
                          <a:srgbClr val="393939"/>
                        </a:solidFill>
                        <a:latin typeface="Arial"/>
                        <a:ea typeface="Arial"/>
                        <a:cs typeface="Arial"/>
                        <a:sym typeface="Aria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50"/>
                        <a:buFont typeface="Arial"/>
                        <a:buNone/>
                      </a:pPr>
                      <a:r>
                        <a:rPr lang="en" sz="1000" u="none" strike="noStrike" cap="none">
                          <a:solidFill>
                            <a:srgbClr val="393939"/>
                          </a:solidFill>
                          <a:latin typeface="Arial"/>
                          <a:ea typeface="Arial"/>
                          <a:cs typeface="Arial"/>
                          <a:sym typeface="Arial"/>
                        </a:rPr>
                        <a:t>&lt;#&gt; Points</a:t>
                      </a:r>
                      <a:endParaRPr sz="1000" u="none" strike="noStrike" cap="none">
                        <a:solidFill>
                          <a:srgbClr val="393939"/>
                        </a:solidFill>
                        <a:latin typeface="Arial"/>
                        <a:ea typeface="Arial"/>
                        <a:cs typeface="Arial"/>
                        <a:sym typeface="Aria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50"/>
                        <a:buFont typeface="Arial"/>
                        <a:buNone/>
                      </a:pPr>
                      <a:r>
                        <a:rPr lang="en" sz="1000" i="1" u="none" strike="noStrike" cap="none" dirty="0">
                          <a:solidFill>
                            <a:schemeClr val="accent2"/>
                          </a:solidFill>
                          <a:latin typeface="Arial"/>
                          <a:ea typeface="Arial"/>
                          <a:cs typeface="Arial"/>
                          <a:sym typeface="Arial"/>
                        </a:rPr>
                        <a:t>&lt;#&gt; Points</a:t>
                      </a:r>
                      <a:endParaRPr sz="1000" i="1" u="none" strike="noStrike" cap="none" dirty="0">
                        <a:solidFill>
                          <a:schemeClr val="accent2"/>
                        </a:solidFill>
                        <a:latin typeface="Arial"/>
                        <a:ea typeface="Arial"/>
                        <a:cs typeface="Arial"/>
                        <a:sym typeface="Arial"/>
                      </a:endParaRPr>
                    </a:p>
                  </a:txBody>
                  <a:tcPr marL="91450" marR="91450"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01" name="Google Shape;201;p15"/>
          <p:cNvSpPr txBox="1"/>
          <p:nvPr/>
        </p:nvSpPr>
        <p:spPr>
          <a:xfrm>
            <a:off x="6597916" y="951252"/>
            <a:ext cx="2475973" cy="1344648"/>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FF0000"/>
              </a:buClr>
              <a:buSzPts val="1000"/>
              <a:buFont typeface="Arial"/>
              <a:buNone/>
            </a:pPr>
            <a:r>
              <a:rPr lang="en" sz="900" b="1">
                <a:solidFill>
                  <a:schemeClr val="accent2"/>
                </a:solidFill>
                <a:highlight>
                  <a:srgbClr val="FFFFFF"/>
                </a:highlight>
                <a:latin typeface="Arial" panose="020B0604020202020204" pitchFamily="34" charset="0"/>
                <a:cs typeface="Arial" panose="020B0604020202020204" pitchFamily="34" charset="0"/>
                <a:sym typeface="Arial"/>
              </a:rPr>
              <a:t>* Replace “Increment” with terminology that matches your SOW. If the SOW does not have future increments (e.g. only 1 and 2 are contracted), then change the language accordingly. For example, Increment 3 might change to "Potential Future Increments", “Release”, or similar language.</a:t>
            </a:r>
            <a:endParaRPr sz="1600" b="1">
              <a:solidFill>
                <a:schemeClr val="accent2"/>
              </a:solidFill>
              <a:latin typeface="Arial" panose="020B0604020202020204" pitchFamily="34" charset="0"/>
              <a:cs typeface="Arial" panose="020B0604020202020204" pitchFamily="34" charset="0"/>
              <a:sym typeface="Arial"/>
            </a:endParaRPr>
          </a:p>
        </p:txBody>
      </p:sp>
      <p:sp>
        <p:nvSpPr>
          <p:cNvPr id="202" name="Google Shape;202;p15"/>
          <p:cNvSpPr txBox="1"/>
          <p:nvPr/>
        </p:nvSpPr>
        <p:spPr>
          <a:xfrm>
            <a:off x="1151941" y="2623643"/>
            <a:ext cx="1538400" cy="2244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393939"/>
              </a:buClr>
              <a:buSzPts val="1400"/>
              <a:buFont typeface="Arial"/>
              <a:buNone/>
            </a:pPr>
            <a:r>
              <a:rPr lang="en" sz="1400" b="1" dirty="0">
                <a:solidFill>
                  <a:srgbClr val="393939"/>
                </a:solidFill>
                <a:latin typeface="Arial" panose="020B0604020202020204" pitchFamily="34" charset="0"/>
                <a:cs typeface="Arial" panose="020B0604020202020204" pitchFamily="34" charset="0"/>
                <a:sym typeface="Arial"/>
              </a:rPr>
              <a:t>&lt;Increment 1&gt; </a:t>
            </a:r>
            <a:r>
              <a:rPr lang="en" sz="1400" b="1" dirty="0">
                <a:solidFill>
                  <a:schemeClr val="accent2"/>
                </a:solidFill>
                <a:latin typeface="Arial" panose="020B0604020202020204" pitchFamily="34" charset="0"/>
                <a:cs typeface="Arial" panose="020B0604020202020204" pitchFamily="34" charset="0"/>
                <a:sym typeface="Arial"/>
              </a:rPr>
              <a:t>*</a:t>
            </a:r>
            <a:endParaRPr sz="1400" b="1" dirty="0">
              <a:solidFill>
                <a:schemeClr val="accent2"/>
              </a:solidFill>
              <a:latin typeface="Arial" panose="020B0604020202020204" pitchFamily="34" charset="0"/>
              <a:cs typeface="Arial" panose="020B0604020202020204" pitchFamily="34" charset="0"/>
              <a:sym typeface="Arial"/>
            </a:endParaRPr>
          </a:p>
        </p:txBody>
      </p:sp>
      <p:sp>
        <p:nvSpPr>
          <p:cNvPr id="203" name="Google Shape;203;p15"/>
          <p:cNvSpPr txBox="1"/>
          <p:nvPr/>
        </p:nvSpPr>
        <p:spPr>
          <a:xfrm>
            <a:off x="863541" y="3069893"/>
            <a:ext cx="1908900" cy="637500"/>
          </a:xfrm>
          <a:prstGeom prst="rect">
            <a:avLst/>
          </a:prstGeom>
          <a:noFill/>
          <a:ln>
            <a:noFill/>
          </a:ln>
        </p:spPr>
        <p:txBody>
          <a:bodyPr spcFirstLastPara="1" wrap="square" lIns="91425" tIns="91425" rIns="91425" bIns="91425" anchor="t" anchorCtr="0">
            <a:noAutofit/>
          </a:bodyPr>
          <a:lstStyle/>
          <a:p>
            <a:pPr marR="0" lvl="0" algn="l" rtl="0">
              <a:spcBef>
                <a:spcPts val="0"/>
              </a:spcBef>
              <a:spcAft>
                <a:spcPts val="0"/>
              </a:spcAft>
              <a:buClr>
                <a:schemeClr val="bg2"/>
              </a:buClr>
              <a:buSzPts val="1200"/>
            </a:pPr>
            <a:r>
              <a:rPr lang="en" sz="1200" dirty="0">
                <a:solidFill>
                  <a:srgbClr val="393939"/>
                </a:solidFill>
                <a:latin typeface="Arial" panose="020B0604020202020204" pitchFamily="34" charset="0"/>
                <a:cs typeface="Arial" panose="020B0604020202020204" pitchFamily="34" charset="0"/>
                <a:sym typeface="Arial"/>
              </a:rPr>
              <a:t>Features</a:t>
            </a:r>
            <a:endParaRPr sz="1200" dirty="0">
              <a:solidFill>
                <a:srgbClr val="393939"/>
              </a:solidFill>
              <a:latin typeface="Arial" panose="020B0604020202020204" pitchFamily="34" charset="0"/>
              <a:cs typeface="Arial" panose="020B0604020202020204" pitchFamily="34" charset="0"/>
              <a:sym typeface="Arial"/>
            </a:endParaRPr>
          </a:p>
          <a:p>
            <a:pPr marL="117475" marR="0" lvl="0" indent="-111125" algn="l" rtl="0">
              <a:spcBef>
                <a:spcPts val="0"/>
              </a:spcBef>
              <a:spcAft>
                <a:spcPts val="0"/>
              </a:spcAft>
              <a:buClr>
                <a:schemeClr val="bg2"/>
              </a:buClr>
              <a:buSzPts val="1200"/>
              <a:buFont typeface="Arial" panose="020B0604020202020204" pitchFamily="34" charset="0"/>
              <a:buChar char="•"/>
            </a:pPr>
            <a:r>
              <a:rPr lang="en" sz="1200" dirty="0">
                <a:solidFill>
                  <a:srgbClr val="393939"/>
                </a:solidFill>
                <a:latin typeface="Arial" panose="020B0604020202020204" pitchFamily="34" charset="0"/>
                <a:cs typeface="Arial" panose="020B0604020202020204" pitchFamily="34" charset="0"/>
                <a:sym typeface="Arial"/>
              </a:rPr>
              <a:t>&lt;Feature 1&gt;</a:t>
            </a:r>
            <a:endParaRPr sz="1200" dirty="0">
              <a:solidFill>
                <a:srgbClr val="393939"/>
              </a:solidFill>
              <a:latin typeface="Arial" panose="020B0604020202020204" pitchFamily="34" charset="0"/>
              <a:cs typeface="Arial" panose="020B0604020202020204" pitchFamily="34" charset="0"/>
              <a:sym typeface="Arial"/>
            </a:endParaRPr>
          </a:p>
          <a:p>
            <a:pPr marL="117475" marR="0" lvl="0" indent="-111125" algn="l" rtl="0">
              <a:spcBef>
                <a:spcPts val="0"/>
              </a:spcBef>
              <a:spcAft>
                <a:spcPts val="0"/>
              </a:spcAft>
              <a:buClr>
                <a:schemeClr val="bg2"/>
              </a:buClr>
              <a:buSzPts val="1200"/>
              <a:buFont typeface="Arial" panose="020B0604020202020204" pitchFamily="34" charset="0"/>
              <a:buChar char="•"/>
            </a:pPr>
            <a:r>
              <a:rPr lang="en" sz="1200" dirty="0">
                <a:solidFill>
                  <a:srgbClr val="393939"/>
                </a:solidFill>
                <a:latin typeface="Arial" panose="020B0604020202020204" pitchFamily="34" charset="0"/>
                <a:cs typeface="Arial" panose="020B0604020202020204" pitchFamily="34" charset="0"/>
                <a:sym typeface="Arial"/>
              </a:rPr>
              <a:t>&lt;Feature 2&gt;</a:t>
            </a:r>
            <a:endParaRPr sz="1200" dirty="0">
              <a:solidFill>
                <a:srgbClr val="393939"/>
              </a:solidFill>
              <a:latin typeface="Arial" panose="020B0604020202020204" pitchFamily="34" charset="0"/>
              <a:cs typeface="Arial" panose="020B0604020202020204" pitchFamily="34" charset="0"/>
              <a:sym typeface="Arial"/>
            </a:endParaRPr>
          </a:p>
          <a:p>
            <a:pPr marL="171450" marR="0" lvl="0" indent="-171450" algn="l" rtl="0">
              <a:spcBef>
                <a:spcPts val="0"/>
              </a:spcBef>
              <a:spcAft>
                <a:spcPts val="0"/>
              </a:spcAft>
              <a:buClr>
                <a:schemeClr val="bg2"/>
              </a:buClr>
              <a:buSzPts val="1200"/>
              <a:buFont typeface="Arial" panose="020B0604020202020204" pitchFamily="34" charset="0"/>
              <a:buChar char="•"/>
            </a:pPr>
            <a:endParaRPr sz="1200" dirty="0">
              <a:solidFill>
                <a:srgbClr val="393939"/>
              </a:solidFill>
              <a:latin typeface="Arial" panose="020B0604020202020204" pitchFamily="34" charset="0"/>
              <a:ea typeface="Calibri"/>
              <a:cs typeface="Arial" panose="020B0604020202020204" pitchFamily="34" charset="0"/>
              <a:sym typeface="Calibri"/>
            </a:endParaRPr>
          </a:p>
          <a:p>
            <a:pPr marL="171450" marR="0" lvl="0" indent="-171450" algn="l" rtl="0">
              <a:spcBef>
                <a:spcPts val="0"/>
              </a:spcBef>
              <a:spcAft>
                <a:spcPts val="0"/>
              </a:spcAft>
              <a:buClr>
                <a:schemeClr val="bg2"/>
              </a:buClr>
              <a:buSzPts val="1200"/>
              <a:buFont typeface="Arial" panose="020B0604020202020204" pitchFamily="34" charset="0"/>
              <a:buChar char="•"/>
            </a:pPr>
            <a:endParaRPr sz="1200" dirty="0">
              <a:solidFill>
                <a:srgbClr val="393939"/>
              </a:solidFill>
              <a:latin typeface="Arial" panose="020B0604020202020204" pitchFamily="34" charset="0"/>
              <a:ea typeface="Calibri"/>
              <a:cs typeface="Arial" panose="020B0604020202020204" pitchFamily="34" charset="0"/>
              <a:sym typeface="Calibri"/>
            </a:endParaRPr>
          </a:p>
          <a:p>
            <a:pPr marL="171450" marR="0" lvl="0" indent="-171450" algn="l" rtl="0">
              <a:spcBef>
                <a:spcPts val="0"/>
              </a:spcBef>
              <a:spcAft>
                <a:spcPts val="0"/>
              </a:spcAft>
              <a:buClr>
                <a:schemeClr val="bg2"/>
              </a:buClr>
              <a:buSzPts val="1200"/>
              <a:buFont typeface="Arial" panose="020B0604020202020204" pitchFamily="34" charset="0"/>
              <a:buChar char="•"/>
            </a:pPr>
            <a:endParaRPr sz="1200" dirty="0">
              <a:solidFill>
                <a:srgbClr val="393939"/>
              </a:solidFill>
              <a:latin typeface="Arial" panose="020B0604020202020204" pitchFamily="34" charset="0"/>
              <a:ea typeface="Calibri"/>
              <a:cs typeface="Arial" panose="020B0604020202020204" pitchFamily="34" charset="0"/>
              <a:sym typeface="Calibri"/>
            </a:endParaRPr>
          </a:p>
        </p:txBody>
      </p:sp>
      <p:sp>
        <p:nvSpPr>
          <p:cNvPr id="204" name="Google Shape;204;p15"/>
          <p:cNvSpPr txBox="1"/>
          <p:nvPr/>
        </p:nvSpPr>
        <p:spPr>
          <a:xfrm>
            <a:off x="859415" y="3882943"/>
            <a:ext cx="2052600" cy="449100"/>
          </a:xfrm>
          <a:prstGeom prst="rect">
            <a:avLst/>
          </a:prstGeom>
          <a:noFill/>
          <a:ln>
            <a:noFill/>
          </a:ln>
        </p:spPr>
        <p:txBody>
          <a:bodyPr spcFirstLastPara="1" wrap="square" lIns="91425" tIns="91425" rIns="91425" bIns="91425" anchor="t" anchorCtr="0">
            <a:noAutofit/>
          </a:bodyPr>
          <a:lstStyle/>
          <a:p>
            <a:pPr marR="0" lvl="0" algn="l" rtl="0">
              <a:spcBef>
                <a:spcPts val="0"/>
              </a:spcBef>
              <a:spcAft>
                <a:spcPts val="0"/>
              </a:spcAft>
              <a:buClr>
                <a:schemeClr val="bg2"/>
              </a:buClr>
              <a:buSzPts val="1200"/>
            </a:pPr>
            <a:r>
              <a:rPr lang="en" sz="1200" dirty="0">
                <a:solidFill>
                  <a:srgbClr val="393939"/>
                </a:solidFill>
                <a:latin typeface="Arial" panose="020B0604020202020204" pitchFamily="34" charset="0"/>
                <a:cs typeface="Arial" panose="020B0604020202020204" pitchFamily="34" charset="0"/>
                <a:sym typeface="Arial"/>
              </a:rPr>
              <a:t>&lt;Stretch&gt;</a:t>
            </a:r>
            <a:endParaRPr sz="1200" dirty="0">
              <a:solidFill>
                <a:srgbClr val="393939"/>
              </a:solidFill>
              <a:latin typeface="Arial" panose="020B0604020202020204" pitchFamily="34" charset="0"/>
              <a:cs typeface="Arial" panose="020B0604020202020204" pitchFamily="34" charset="0"/>
              <a:sym typeface="Arial"/>
            </a:endParaRPr>
          </a:p>
          <a:p>
            <a:pPr marL="117475" marR="0" lvl="0" indent="-111125" algn="l" rtl="0">
              <a:spcBef>
                <a:spcPts val="0"/>
              </a:spcBef>
              <a:spcAft>
                <a:spcPts val="0"/>
              </a:spcAft>
              <a:buClr>
                <a:schemeClr val="bg2"/>
              </a:buClr>
              <a:buSzPts val="1200"/>
              <a:buFont typeface="Arial" panose="020B0604020202020204" pitchFamily="34" charset="0"/>
              <a:buChar char="•"/>
            </a:pPr>
            <a:r>
              <a:rPr lang="en" sz="1200" dirty="0">
                <a:solidFill>
                  <a:srgbClr val="393939"/>
                </a:solidFill>
                <a:latin typeface="Arial" panose="020B0604020202020204" pitchFamily="34" charset="0"/>
                <a:cs typeface="Arial" panose="020B0604020202020204" pitchFamily="34" charset="0"/>
                <a:sym typeface="Arial"/>
              </a:rPr>
              <a:t>&lt;Stretch Feature 1&gt;</a:t>
            </a:r>
            <a:endParaRPr sz="1200" dirty="0">
              <a:solidFill>
                <a:srgbClr val="393939"/>
              </a:solidFill>
              <a:latin typeface="Arial" panose="020B0604020202020204" pitchFamily="34" charset="0"/>
              <a:cs typeface="Arial" panose="020B0604020202020204" pitchFamily="34" charset="0"/>
              <a:sym typeface="Arial"/>
            </a:endParaRPr>
          </a:p>
          <a:p>
            <a:pPr marL="171450" marR="0" lvl="0" indent="-171450" algn="l" rtl="0">
              <a:spcBef>
                <a:spcPts val="0"/>
              </a:spcBef>
              <a:spcAft>
                <a:spcPts val="0"/>
              </a:spcAft>
              <a:buClr>
                <a:schemeClr val="bg2"/>
              </a:buClr>
              <a:buSzPts val="1200"/>
              <a:buFont typeface="Arial" panose="020B0604020202020204" pitchFamily="34" charset="0"/>
              <a:buChar char="•"/>
            </a:pPr>
            <a:endParaRPr sz="1200" dirty="0">
              <a:solidFill>
                <a:srgbClr val="393939"/>
              </a:solidFill>
              <a:latin typeface="Arial" panose="020B0604020202020204" pitchFamily="34" charset="0"/>
              <a:cs typeface="Arial" panose="020B0604020202020204" pitchFamily="34" charset="0"/>
              <a:sym typeface="Arial"/>
            </a:endParaRPr>
          </a:p>
          <a:p>
            <a:pPr marL="171450" marR="0" lvl="0" indent="-171450" algn="l" rtl="0">
              <a:spcBef>
                <a:spcPts val="0"/>
              </a:spcBef>
              <a:spcAft>
                <a:spcPts val="0"/>
              </a:spcAft>
              <a:buClr>
                <a:schemeClr val="bg2"/>
              </a:buClr>
              <a:buSzPts val="1200"/>
              <a:buFont typeface="Arial" panose="020B0604020202020204" pitchFamily="34" charset="0"/>
              <a:buChar char="•"/>
            </a:pPr>
            <a:endParaRPr sz="1200" dirty="0">
              <a:solidFill>
                <a:srgbClr val="393939"/>
              </a:solidFill>
              <a:latin typeface="Arial" panose="020B0604020202020204" pitchFamily="34" charset="0"/>
              <a:cs typeface="Arial" panose="020B0604020202020204" pitchFamily="34" charset="0"/>
              <a:sym typeface="Arial"/>
            </a:endParaRPr>
          </a:p>
          <a:p>
            <a:pPr marL="171450" marR="0" lvl="0" indent="-171450" algn="l" rtl="0">
              <a:spcBef>
                <a:spcPts val="0"/>
              </a:spcBef>
              <a:spcAft>
                <a:spcPts val="0"/>
              </a:spcAft>
              <a:buClr>
                <a:schemeClr val="bg2"/>
              </a:buClr>
              <a:buSzPts val="1200"/>
              <a:buFont typeface="Arial" panose="020B0604020202020204" pitchFamily="34" charset="0"/>
              <a:buChar char="•"/>
            </a:pPr>
            <a:endParaRPr sz="1200" dirty="0">
              <a:solidFill>
                <a:srgbClr val="393939"/>
              </a:solidFill>
              <a:latin typeface="Arial" panose="020B0604020202020204" pitchFamily="34" charset="0"/>
              <a:ea typeface="Calibri"/>
              <a:cs typeface="Arial" panose="020B0604020202020204" pitchFamily="34" charset="0"/>
              <a:sym typeface="Calibri"/>
            </a:endParaRPr>
          </a:p>
        </p:txBody>
      </p:sp>
      <p:cxnSp>
        <p:nvCxnSpPr>
          <p:cNvPr id="205" name="Google Shape;205;p15"/>
          <p:cNvCxnSpPr/>
          <p:nvPr/>
        </p:nvCxnSpPr>
        <p:spPr>
          <a:xfrm rot="10800000" flipH="1">
            <a:off x="802718" y="3759067"/>
            <a:ext cx="2110800" cy="6000"/>
          </a:xfrm>
          <a:prstGeom prst="straightConnector1">
            <a:avLst/>
          </a:prstGeom>
          <a:noFill/>
          <a:ln w="9525" cap="flat" cmpd="sng">
            <a:solidFill>
              <a:schemeClr val="tx2">
                <a:lumMod val="25000"/>
              </a:schemeClr>
            </a:solidFill>
            <a:prstDash val="solid"/>
            <a:round/>
            <a:headEnd type="none" w="sm" len="sm"/>
            <a:tailEnd type="none" w="sm" len="sm"/>
          </a:ln>
        </p:spPr>
      </p:cxnSp>
      <p:cxnSp>
        <p:nvCxnSpPr>
          <p:cNvPr id="206" name="Google Shape;206;p15"/>
          <p:cNvCxnSpPr/>
          <p:nvPr/>
        </p:nvCxnSpPr>
        <p:spPr>
          <a:xfrm rot="10800000" flipH="1">
            <a:off x="802718" y="2997067"/>
            <a:ext cx="2110800" cy="6000"/>
          </a:xfrm>
          <a:prstGeom prst="straightConnector1">
            <a:avLst/>
          </a:prstGeom>
          <a:noFill/>
          <a:ln w="9525" cap="flat" cmpd="sng">
            <a:solidFill>
              <a:schemeClr val="tx2">
                <a:lumMod val="25000"/>
              </a:schemeClr>
            </a:solidFill>
            <a:prstDash val="solid"/>
            <a:round/>
            <a:headEnd type="none" w="sm" len="sm"/>
            <a:tailEnd type="none" w="sm" len="sm"/>
          </a:ln>
        </p:spPr>
      </p:cxnSp>
      <p:sp>
        <p:nvSpPr>
          <p:cNvPr id="207" name="Google Shape;207;p15"/>
          <p:cNvSpPr/>
          <p:nvPr/>
        </p:nvSpPr>
        <p:spPr>
          <a:xfrm>
            <a:off x="3470391" y="2398493"/>
            <a:ext cx="2110800" cy="2215500"/>
          </a:xfrm>
          <a:prstGeom prst="flowChartAlternateProcess">
            <a:avLst/>
          </a:prstGeom>
          <a:noFill/>
          <a:ln w="19050" cap="flat" cmpd="sng">
            <a:solidFill>
              <a:schemeClr val="tx2">
                <a:lumMod val="2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Arial" panose="020B0604020202020204" pitchFamily="34" charset="0"/>
              <a:cs typeface="Arial" panose="020B0604020202020204" pitchFamily="34" charset="0"/>
              <a:sym typeface="Arial"/>
            </a:endParaRPr>
          </a:p>
        </p:txBody>
      </p:sp>
      <p:sp>
        <p:nvSpPr>
          <p:cNvPr id="208" name="Google Shape;208;p15"/>
          <p:cNvSpPr txBox="1"/>
          <p:nvPr/>
        </p:nvSpPr>
        <p:spPr>
          <a:xfrm>
            <a:off x="3818991" y="2623643"/>
            <a:ext cx="1538400" cy="2244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393939"/>
              </a:buClr>
              <a:buSzPts val="1400"/>
              <a:buFont typeface="Arial"/>
              <a:buNone/>
            </a:pPr>
            <a:r>
              <a:rPr lang="en" sz="1400" b="1" dirty="0">
                <a:solidFill>
                  <a:srgbClr val="393939"/>
                </a:solidFill>
                <a:latin typeface="Arial" panose="020B0604020202020204" pitchFamily="34" charset="0"/>
                <a:cs typeface="Arial" panose="020B0604020202020204" pitchFamily="34" charset="0"/>
                <a:sym typeface="Arial"/>
              </a:rPr>
              <a:t>&lt;Increment 2&gt; </a:t>
            </a:r>
            <a:r>
              <a:rPr lang="en" sz="1400" b="1" dirty="0">
                <a:solidFill>
                  <a:schemeClr val="accent2"/>
                </a:solidFill>
                <a:latin typeface="Arial" panose="020B0604020202020204" pitchFamily="34" charset="0"/>
                <a:cs typeface="Arial" panose="020B0604020202020204" pitchFamily="34" charset="0"/>
                <a:sym typeface="Arial"/>
              </a:rPr>
              <a:t>*</a:t>
            </a:r>
            <a:endParaRPr sz="1400" b="1" dirty="0">
              <a:solidFill>
                <a:schemeClr val="accent2"/>
              </a:solidFill>
              <a:latin typeface="Arial" panose="020B0604020202020204" pitchFamily="34" charset="0"/>
              <a:cs typeface="Arial" panose="020B0604020202020204" pitchFamily="34" charset="0"/>
              <a:sym typeface="Arial"/>
            </a:endParaRPr>
          </a:p>
        </p:txBody>
      </p:sp>
      <p:sp>
        <p:nvSpPr>
          <p:cNvPr id="209" name="Google Shape;209;p15"/>
          <p:cNvSpPr txBox="1"/>
          <p:nvPr/>
        </p:nvSpPr>
        <p:spPr>
          <a:xfrm>
            <a:off x="3530541" y="3069893"/>
            <a:ext cx="1908900" cy="637500"/>
          </a:xfrm>
          <a:prstGeom prst="rect">
            <a:avLst/>
          </a:prstGeom>
          <a:noFill/>
          <a:ln>
            <a:noFill/>
          </a:ln>
        </p:spPr>
        <p:txBody>
          <a:bodyPr spcFirstLastPara="1" wrap="square" lIns="91425" tIns="91425" rIns="91425" bIns="91425" anchor="t" anchorCtr="0">
            <a:noAutofit/>
          </a:bodyPr>
          <a:lstStyle/>
          <a:p>
            <a:pPr marR="0" lvl="0" algn="l" rtl="0">
              <a:spcBef>
                <a:spcPts val="0"/>
              </a:spcBef>
              <a:spcAft>
                <a:spcPts val="0"/>
              </a:spcAft>
              <a:buClr>
                <a:schemeClr val="bg2"/>
              </a:buClr>
              <a:buSzPts val="1200"/>
            </a:pPr>
            <a:r>
              <a:rPr lang="en" sz="1200" dirty="0">
                <a:solidFill>
                  <a:srgbClr val="393939"/>
                </a:solidFill>
                <a:latin typeface="Arial" panose="020B0604020202020204" pitchFamily="34" charset="0"/>
                <a:cs typeface="Arial" panose="020B0604020202020204" pitchFamily="34" charset="0"/>
                <a:sym typeface="Arial"/>
              </a:rPr>
              <a:t>Features</a:t>
            </a:r>
            <a:endParaRPr sz="1200" dirty="0">
              <a:solidFill>
                <a:srgbClr val="393939"/>
              </a:solidFill>
              <a:latin typeface="Arial" panose="020B0604020202020204" pitchFamily="34" charset="0"/>
              <a:cs typeface="Arial" panose="020B0604020202020204" pitchFamily="34" charset="0"/>
              <a:sym typeface="Arial"/>
            </a:endParaRPr>
          </a:p>
          <a:p>
            <a:pPr marL="117475" marR="0" lvl="0" indent="-111125" algn="l" rtl="0">
              <a:spcBef>
                <a:spcPts val="0"/>
              </a:spcBef>
              <a:spcAft>
                <a:spcPts val="0"/>
              </a:spcAft>
              <a:buClr>
                <a:schemeClr val="bg2"/>
              </a:buClr>
              <a:buSzPts val="1200"/>
              <a:buFont typeface="Arial" panose="020B0604020202020204" pitchFamily="34" charset="0"/>
              <a:buChar char="•"/>
            </a:pPr>
            <a:r>
              <a:rPr lang="en" sz="1200" dirty="0">
                <a:solidFill>
                  <a:srgbClr val="393939"/>
                </a:solidFill>
                <a:latin typeface="Arial" panose="020B0604020202020204" pitchFamily="34" charset="0"/>
                <a:cs typeface="Arial" panose="020B0604020202020204" pitchFamily="34" charset="0"/>
                <a:sym typeface="Arial"/>
              </a:rPr>
              <a:t>&lt;Feature 1&gt;</a:t>
            </a:r>
            <a:endParaRPr sz="1200" dirty="0">
              <a:solidFill>
                <a:srgbClr val="393939"/>
              </a:solidFill>
              <a:latin typeface="Arial" panose="020B0604020202020204" pitchFamily="34" charset="0"/>
              <a:cs typeface="Arial" panose="020B0604020202020204" pitchFamily="34" charset="0"/>
              <a:sym typeface="Arial"/>
            </a:endParaRPr>
          </a:p>
          <a:p>
            <a:pPr marL="117475" marR="0" lvl="0" indent="-111125" algn="l" rtl="0">
              <a:spcBef>
                <a:spcPts val="0"/>
              </a:spcBef>
              <a:spcAft>
                <a:spcPts val="0"/>
              </a:spcAft>
              <a:buClr>
                <a:schemeClr val="bg2"/>
              </a:buClr>
              <a:buSzPts val="1200"/>
              <a:buFont typeface="Arial" panose="020B0604020202020204" pitchFamily="34" charset="0"/>
              <a:buChar char="•"/>
            </a:pPr>
            <a:r>
              <a:rPr lang="en" sz="1200" dirty="0">
                <a:solidFill>
                  <a:srgbClr val="393939"/>
                </a:solidFill>
                <a:latin typeface="Arial" panose="020B0604020202020204" pitchFamily="34" charset="0"/>
                <a:cs typeface="Arial" panose="020B0604020202020204" pitchFamily="34" charset="0"/>
                <a:sym typeface="Arial"/>
              </a:rPr>
              <a:t>&lt;Feature 2&gt;</a:t>
            </a:r>
            <a:endParaRPr sz="1200" dirty="0">
              <a:solidFill>
                <a:srgbClr val="393939"/>
              </a:solidFill>
              <a:latin typeface="Arial" panose="020B0604020202020204" pitchFamily="34" charset="0"/>
              <a:cs typeface="Arial" panose="020B0604020202020204" pitchFamily="34" charset="0"/>
              <a:sym typeface="Arial"/>
            </a:endParaRPr>
          </a:p>
          <a:p>
            <a:pPr marL="171450" marR="0" lvl="0" indent="-171450" algn="l" rtl="0">
              <a:spcBef>
                <a:spcPts val="0"/>
              </a:spcBef>
              <a:spcAft>
                <a:spcPts val="0"/>
              </a:spcAft>
              <a:buClr>
                <a:schemeClr val="bg2"/>
              </a:buClr>
              <a:buSzPts val="1200"/>
              <a:buFont typeface="Arial" panose="020B0604020202020204" pitchFamily="34" charset="0"/>
              <a:buChar char="•"/>
            </a:pPr>
            <a:endParaRPr sz="1200" dirty="0">
              <a:solidFill>
                <a:srgbClr val="393939"/>
              </a:solidFill>
              <a:latin typeface="Arial" panose="020B0604020202020204" pitchFamily="34" charset="0"/>
              <a:ea typeface="Calibri"/>
              <a:cs typeface="Arial" panose="020B0604020202020204" pitchFamily="34" charset="0"/>
              <a:sym typeface="Calibri"/>
            </a:endParaRPr>
          </a:p>
          <a:p>
            <a:pPr marL="171450" marR="0" lvl="0" indent="-171450" algn="l" rtl="0">
              <a:spcBef>
                <a:spcPts val="0"/>
              </a:spcBef>
              <a:spcAft>
                <a:spcPts val="0"/>
              </a:spcAft>
              <a:buClr>
                <a:schemeClr val="bg2"/>
              </a:buClr>
              <a:buSzPts val="1200"/>
              <a:buFont typeface="Arial" panose="020B0604020202020204" pitchFamily="34" charset="0"/>
              <a:buChar char="•"/>
            </a:pPr>
            <a:endParaRPr sz="1200" dirty="0">
              <a:solidFill>
                <a:srgbClr val="393939"/>
              </a:solidFill>
              <a:latin typeface="Arial" panose="020B0604020202020204" pitchFamily="34" charset="0"/>
              <a:ea typeface="Calibri"/>
              <a:cs typeface="Arial" panose="020B0604020202020204" pitchFamily="34" charset="0"/>
              <a:sym typeface="Calibri"/>
            </a:endParaRPr>
          </a:p>
          <a:p>
            <a:pPr marL="171450" marR="0" lvl="0" indent="-171450" algn="l" rtl="0">
              <a:spcBef>
                <a:spcPts val="0"/>
              </a:spcBef>
              <a:spcAft>
                <a:spcPts val="0"/>
              </a:spcAft>
              <a:buClr>
                <a:schemeClr val="bg2"/>
              </a:buClr>
              <a:buSzPts val="1200"/>
              <a:buFont typeface="Arial" panose="020B0604020202020204" pitchFamily="34" charset="0"/>
              <a:buChar char="•"/>
            </a:pPr>
            <a:endParaRPr sz="1200" dirty="0">
              <a:solidFill>
                <a:srgbClr val="393939"/>
              </a:solidFill>
              <a:latin typeface="Arial" panose="020B0604020202020204" pitchFamily="34" charset="0"/>
              <a:ea typeface="Calibri"/>
              <a:cs typeface="Arial" panose="020B0604020202020204" pitchFamily="34" charset="0"/>
              <a:sym typeface="Calibri"/>
            </a:endParaRPr>
          </a:p>
        </p:txBody>
      </p:sp>
      <p:cxnSp>
        <p:nvCxnSpPr>
          <p:cNvPr id="210" name="Google Shape;210;p15"/>
          <p:cNvCxnSpPr/>
          <p:nvPr/>
        </p:nvCxnSpPr>
        <p:spPr>
          <a:xfrm rot="10800000" flipH="1">
            <a:off x="3469718" y="3759067"/>
            <a:ext cx="2110800" cy="6000"/>
          </a:xfrm>
          <a:prstGeom prst="straightConnector1">
            <a:avLst/>
          </a:prstGeom>
          <a:noFill/>
          <a:ln w="9525" cap="flat" cmpd="sng">
            <a:solidFill>
              <a:schemeClr val="tx2">
                <a:lumMod val="25000"/>
              </a:schemeClr>
            </a:solidFill>
            <a:prstDash val="solid"/>
            <a:round/>
            <a:headEnd type="none" w="sm" len="sm"/>
            <a:tailEnd type="none" w="sm" len="sm"/>
          </a:ln>
        </p:spPr>
      </p:cxnSp>
      <p:cxnSp>
        <p:nvCxnSpPr>
          <p:cNvPr id="211" name="Google Shape;211;p15"/>
          <p:cNvCxnSpPr/>
          <p:nvPr/>
        </p:nvCxnSpPr>
        <p:spPr>
          <a:xfrm rot="10800000" flipH="1">
            <a:off x="3469718" y="2997067"/>
            <a:ext cx="2110800" cy="6000"/>
          </a:xfrm>
          <a:prstGeom prst="straightConnector1">
            <a:avLst/>
          </a:prstGeom>
          <a:noFill/>
          <a:ln w="9525" cap="flat" cmpd="sng">
            <a:solidFill>
              <a:schemeClr val="tx2">
                <a:lumMod val="25000"/>
              </a:schemeClr>
            </a:solidFill>
            <a:prstDash val="solid"/>
            <a:round/>
            <a:headEnd type="none" w="sm" len="sm"/>
            <a:tailEnd type="none" w="sm" len="sm"/>
          </a:ln>
        </p:spPr>
      </p:cxnSp>
      <p:sp>
        <p:nvSpPr>
          <p:cNvPr id="212" name="Google Shape;212;p15"/>
          <p:cNvSpPr/>
          <p:nvPr/>
        </p:nvSpPr>
        <p:spPr>
          <a:xfrm>
            <a:off x="6137391" y="2398493"/>
            <a:ext cx="2110800" cy="2215500"/>
          </a:xfrm>
          <a:prstGeom prst="flowChartAlternateProcess">
            <a:avLst/>
          </a:prstGeom>
          <a:noFill/>
          <a:ln w="19050" cap="flat" cmpd="sng">
            <a:solidFill>
              <a:schemeClr val="tx2">
                <a:lumMod val="25000"/>
              </a:scheme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Arial" panose="020B0604020202020204" pitchFamily="34" charset="0"/>
              <a:cs typeface="Arial" panose="020B0604020202020204" pitchFamily="34" charset="0"/>
              <a:sym typeface="Arial"/>
            </a:endParaRPr>
          </a:p>
        </p:txBody>
      </p:sp>
      <p:sp>
        <p:nvSpPr>
          <p:cNvPr id="213" name="Google Shape;213;p15"/>
          <p:cNvSpPr txBox="1"/>
          <p:nvPr/>
        </p:nvSpPr>
        <p:spPr>
          <a:xfrm>
            <a:off x="6485991" y="2623643"/>
            <a:ext cx="1538400" cy="2244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393939"/>
              </a:buClr>
              <a:buSzPts val="1400"/>
              <a:buFont typeface="Arial"/>
              <a:buNone/>
            </a:pPr>
            <a:r>
              <a:rPr lang="en" sz="1400" b="1" dirty="0">
                <a:solidFill>
                  <a:srgbClr val="393939"/>
                </a:solidFill>
                <a:latin typeface="Arial" panose="020B0604020202020204" pitchFamily="34" charset="0"/>
                <a:cs typeface="Arial" panose="020B0604020202020204" pitchFamily="34" charset="0"/>
                <a:sym typeface="Arial"/>
              </a:rPr>
              <a:t>&lt;Increment 3&gt; </a:t>
            </a:r>
            <a:r>
              <a:rPr lang="en" sz="1400" b="1" dirty="0">
                <a:solidFill>
                  <a:schemeClr val="accent2"/>
                </a:solidFill>
                <a:latin typeface="Arial" panose="020B0604020202020204" pitchFamily="34" charset="0"/>
                <a:cs typeface="Arial" panose="020B0604020202020204" pitchFamily="34" charset="0"/>
                <a:sym typeface="Arial"/>
              </a:rPr>
              <a:t>*</a:t>
            </a:r>
            <a:endParaRPr sz="1400" b="1" dirty="0">
              <a:solidFill>
                <a:schemeClr val="accent2"/>
              </a:solidFill>
              <a:latin typeface="Arial" panose="020B0604020202020204" pitchFamily="34" charset="0"/>
              <a:cs typeface="Arial" panose="020B0604020202020204" pitchFamily="34" charset="0"/>
              <a:sym typeface="Arial"/>
            </a:endParaRPr>
          </a:p>
        </p:txBody>
      </p:sp>
      <p:sp>
        <p:nvSpPr>
          <p:cNvPr id="214" name="Google Shape;214;p15"/>
          <p:cNvSpPr txBox="1"/>
          <p:nvPr/>
        </p:nvSpPr>
        <p:spPr>
          <a:xfrm>
            <a:off x="6197541" y="3069893"/>
            <a:ext cx="1827000" cy="637500"/>
          </a:xfrm>
          <a:prstGeom prst="rect">
            <a:avLst/>
          </a:prstGeom>
          <a:noFill/>
          <a:ln>
            <a:noFill/>
          </a:ln>
        </p:spPr>
        <p:txBody>
          <a:bodyPr spcFirstLastPara="1" wrap="square" lIns="91425" tIns="91425" rIns="91425" bIns="91425" anchor="t" anchorCtr="0">
            <a:noAutofit/>
          </a:bodyPr>
          <a:lstStyle/>
          <a:p>
            <a:pPr marR="0" lvl="0" algn="l" rtl="0">
              <a:spcBef>
                <a:spcPts val="0"/>
              </a:spcBef>
              <a:spcAft>
                <a:spcPts val="0"/>
              </a:spcAft>
              <a:buClr>
                <a:schemeClr val="bg2"/>
              </a:buClr>
              <a:buSzPts val="1200"/>
            </a:pPr>
            <a:r>
              <a:rPr lang="en" sz="1200" dirty="0">
                <a:solidFill>
                  <a:srgbClr val="393939"/>
                </a:solidFill>
                <a:latin typeface="Arial" panose="020B0604020202020204" pitchFamily="34" charset="0"/>
                <a:cs typeface="Arial" panose="020B0604020202020204" pitchFamily="34" charset="0"/>
                <a:sym typeface="Arial"/>
              </a:rPr>
              <a:t>Features</a:t>
            </a:r>
            <a:endParaRPr sz="1200" dirty="0">
              <a:solidFill>
                <a:srgbClr val="393939"/>
              </a:solidFill>
              <a:latin typeface="Arial" panose="020B0604020202020204" pitchFamily="34" charset="0"/>
              <a:cs typeface="Arial" panose="020B0604020202020204" pitchFamily="34" charset="0"/>
              <a:sym typeface="Arial"/>
            </a:endParaRPr>
          </a:p>
          <a:p>
            <a:pPr marL="117475" marR="0" lvl="0" indent="-117475" algn="l" rtl="0">
              <a:spcBef>
                <a:spcPts val="0"/>
              </a:spcBef>
              <a:spcAft>
                <a:spcPts val="0"/>
              </a:spcAft>
              <a:buClr>
                <a:schemeClr val="bg2"/>
              </a:buClr>
              <a:buSzPts val="1200"/>
              <a:buFont typeface="Arial" panose="020B0604020202020204" pitchFamily="34" charset="0"/>
              <a:buChar char="•"/>
            </a:pPr>
            <a:r>
              <a:rPr lang="en" sz="1200" dirty="0">
                <a:solidFill>
                  <a:srgbClr val="393939"/>
                </a:solidFill>
                <a:latin typeface="Arial" panose="020B0604020202020204" pitchFamily="34" charset="0"/>
                <a:cs typeface="Arial" panose="020B0604020202020204" pitchFamily="34" charset="0"/>
                <a:sym typeface="Arial"/>
              </a:rPr>
              <a:t>&lt;Feature 1&gt;</a:t>
            </a:r>
            <a:endParaRPr sz="1200" dirty="0">
              <a:solidFill>
                <a:srgbClr val="393939"/>
              </a:solidFill>
              <a:latin typeface="Arial" panose="020B0604020202020204" pitchFamily="34" charset="0"/>
              <a:cs typeface="Arial" panose="020B0604020202020204" pitchFamily="34" charset="0"/>
              <a:sym typeface="Arial"/>
            </a:endParaRPr>
          </a:p>
          <a:p>
            <a:pPr marL="117475" marR="0" lvl="0" indent="-117475" algn="l" rtl="0">
              <a:spcBef>
                <a:spcPts val="0"/>
              </a:spcBef>
              <a:spcAft>
                <a:spcPts val="0"/>
              </a:spcAft>
              <a:buClr>
                <a:schemeClr val="bg2"/>
              </a:buClr>
              <a:buSzPts val="1200"/>
              <a:buFont typeface="Arial" panose="020B0604020202020204" pitchFamily="34" charset="0"/>
              <a:buChar char="•"/>
            </a:pPr>
            <a:r>
              <a:rPr lang="en" sz="1200" dirty="0">
                <a:solidFill>
                  <a:srgbClr val="393939"/>
                </a:solidFill>
                <a:latin typeface="Arial" panose="020B0604020202020204" pitchFamily="34" charset="0"/>
                <a:cs typeface="Arial" panose="020B0604020202020204" pitchFamily="34" charset="0"/>
                <a:sym typeface="Arial"/>
              </a:rPr>
              <a:t>&lt;Feature 2&gt;</a:t>
            </a:r>
            <a:endParaRPr sz="1200" dirty="0">
              <a:solidFill>
                <a:srgbClr val="393939"/>
              </a:solidFill>
              <a:latin typeface="Arial" panose="020B0604020202020204" pitchFamily="34" charset="0"/>
              <a:cs typeface="Arial" panose="020B0604020202020204" pitchFamily="34" charset="0"/>
              <a:sym typeface="Arial"/>
            </a:endParaRPr>
          </a:p>
          <a:p>
            <a:pPr marL="171450" marR="0" lvl="0" indent="-171450" algn="l" rtl="0">
              <a:spcBef>
                <a:spcPts val="0"/>
              </a:spcBef>
              <a:spcAft>
                <a:spcPts val="0"/>
              </a:spcAft>
              <a:buClr>
                <a:schemeClr val="bg2"/>
              </a:buClr>
              <a:buSzPts val="1200"/>
              <a:buFont typeface="Arial" panose="020B0604020202020204" pitchFamily="34" charset="0"/>
              <a:buChar char="•"/>
            </a:pPr>
            <a:endParaRPr sz="1200" dirty="0">
              <a:solidFill>
                <a:srgbClr val="393939"/>
              </a:solidFill>
              <a:latin typeface="Arial" panose="020B0604020202020204" pitchFamily="34" charset="0"/>
              <a:cs typeface="Arial" panose="020B0604020202020204" pitchFamily="34" charset="0"/>
              <a:sym typeface="Arial"/>
            </a:endParaRPr>
          </a:p>
          <a:p>
            <a:pPr marL="171450" marR="0" lvl="0" indent="-171450" algn="l" rtl="0">
              <a:spcBef>
                <a:spcPts val="0"/>
              </a:spcBef>
              <a:spcAft>
                <a:spcPts val="0"/>
              </a:spcAft>
              <a:buClr>
                <a:schemeClr val="bg2"/>
              </a:buClr>
              <a:buSzPts val="1200"/>
              <a:buFont typeface="Arial" panose="020B0604020202020204" pitchFamily="34" charset="0"/>
              <a:buChar char="•"/>
            </a:pPr>
            <a:endParaRPr sz="1200" dirty="0">
              <a:solidFill>
                <a:srgbClr val="393939"/>
              </a:solidFill>
              <a:latin typeface="Arial" panose="020B0604020202020204" pitchFamily="34" charset="0"/>
              <a:ea typeface="Calibri"/>
              <a:cs typeface="Arial" panose="020B0604020202020204" pitchFamily="34" charset="0"/>
              <a:sym typeface="Calibri"/>
            </a:endParaRPr>
          </a:p>
          <a:p>
            <a:pPr marL="171450" marR="0" lvl="0" indent="-171450" algn="l" rtl="0">
              <a:spcBef>
                <a:spcPts val="0"/>
              </a:spcBef>
              <a:spcAft>
                <a:spcPts val="0"/>
              </a:spcAft>
              <a:buClr>
                <a:schemeClr val="bg2"/>
              </a:buClr>
              <a:buSzPts val="1200"/>
              <a:buFont typeface="Arial" panose="020B0604020202020204" pitchFamily="34" charset="0"/>
              <a:buChar char="•"/>
            </a:pPr>
            <a:endParaRPr sz="1200" dirty="0">
              <a:solidFill>
                <a:srgbClr val="393939"/>
              </a:solidFill>
              <a:latin typeface="Arial" panose="020B0604020202020204" pitchFamily="34" charset="0"/>
              <a:ea typeface="Calibri"/>
              <a:cs typeface="Arial" panose="020B0604020202020204" pitchFamily="34" charset="0"/>
              <a:sym typeface="Calibri"/>
            </a:endParaRPr>
          </a:p>
        </p:txBody>
      </p:sp>
      <p:sp>
        <p:nvSpPr>
          <p:cNvPr id="215" name="Google Shape;215;p15"/>
          <p:cNvSpPr txBox="1"/>
          <p:nvPr/>
        </p:nvSpPr>
        <p:spPr>
          <a:xfrm>
            <a:off x="6195516" y="3882943"/>
            <a:ext cx="2052600" cy="449100"/>
          </a:xfrm>
          <a:prstGeom prst="rect">
            <a:avLst/>
          </a:prstGeom>
          <a:noFill/>
          <a:ln>
            <a:noFill/>
          </a:ln>
        </p:spPr>
        <p:txBody>
          <a:bodyPr spcFirstLastPara="1" wrap="square" lIns="91425" tIns="91425" rIns="91425" bIns="91425" anchor="t" anchorCtr="0">
            <a:noAutofit/>
          </a:bodyPr>
          <a:lstStyle/>
          <a:p>
            <a:pPr marR="0" lvl="0" algn="l" rtl="0">
              <a:spcBef>
                <a:spcPts val="0"/>
              </a:spcBef>
              <a:spcAft>
                <a:spcPts val="0"/>
              </a:spcAft>
              <a:buClr>
                <a:schemeClr val="bg2"/>
              </a:buClr>
              <a:buSzPts val="1200"/>
            </a:pPr>
            <a:r>
              <a:rPr lang="en" sz="1200" dirty="0">
                <a:solidFill>
                  <a:srgbClr val="393939"/>
                </a:solidFill>
                <a:latin typeface="Arial" panose="020B0604020202020204" pitchFamily="34" charset="0"/>
                <a:cs typeface="Arial" panose="020B0604020202020204" pitchFamily="34" charset="0"/>
                <a:sym typeface="Arial"/>
              </a:rPr>
              <a:t>&lt;Stretch&gt;</a:t>
            </a:r>
            <a:endParaRPr sz="1200" dirty="0">
              <a:solidFill>
                <a:srgbClr val="393939"/>
              </a:solidFill>
              <a:latin typeface="Arial" panose="020B0604020202020204" pitchFamily="34" charset="0"/>
              <a:cs typeface="Arial" panose="020B0604020202020204" pitchFamily="34" charset="0"/>
              <a:sym typeface="Arial"/>
            </a:endParaRPr>
          </a:p>
          <a:p>
            <a:pPr marL="117475" marR="0" lvl="0" indent="-111125" algn="l" rtl="0">
              <a:spcBef>
                <a:spcPts val="0"/>
              </a:spcBef>
              <a:spcAft>
                <a:spcPts val="0"/>
              </a:spcAft>
              <a:buClr>
                <a:schemeClr val="bg2"/>
              </a:buClr>
              <a:buSzPts val="1200"/>
              <a:buFont typeface="Arial" panose="020B0604020202020204" pitchFamily="34" charset="0"/>
              <a:buChar char="•"/>
            </a:pPr>
            <a:r>
              <a:rPr lang="en" sz="1200" dirty="0">
                <a:solidFill>
                  <a:srgbClr val="393939"/>
                </a:solidFill>
                <a:latin typeface="Arial" panose="020B0604020202020204" pitchFamily="34" charset="0"/>
                <a:cs typeface="Arial" panose="020B0604020202020204" pitchFamily="34" charset="0"/>
                <a:sym typeface="Arial"/>
              </a:rPr>
              <a:t>&lt;Stretch Feature 1&gt;</a:t>
            </a:r>
            <a:endParaRPr sz="1200" dirty="0">
              <a:solidFill>
                <a:srgbClr val="393939"/>
              </a:solidFill>
              <a:latin typeface="Arial" panose="020B0604020202020204" pitchFamily="34" charset="0"/>
              <a:cs typeface="Arial" panose="020B0604020202020204" pitchFamily="34" charset="0"/>
              <a:sym typeface="Arial"/>
            </a:endParaRPr>
          </a:p>
          <a:p>
            <a:pPr marL="171450" marR="0" lvl="0" indent="-171450" algn="l" rtl="0">
              <a:spcBef>
                <a:spcPts val="0"/>
              </a:spcBef>
              <a:spcAft>
                <a:spcPts val="0"/>
              </a:spcAft>
              <a:buClr>
                <a:schemeClr val="bg2"/>
              </a:buClr>
              <a:buSzPts val="1200"/>
              <a:buFont typeface="Arial" panose="020B0604020202020204" pitchFamily="34" charset="0"/>
              <a:buChar char="•"/>
            </a:pPr>
            <a:endParaRPr sz="1200" dirty="0">
              <a:solidFill>
                <a:srgbClr val="393939"/>
              </a:solidFill>
              <a:latin typeface="Arial" panose="020B0604020202020204" pitchFamily="34" charset="0"/>
              <a:ea typeface="Calibri"/>
              <a:cs typeface="Arial" panose="020B0604020202020204" pitchFamily="34" charset="0"/>
              <a:sym typeface="Calibri"/>
            </a:endParaRPr>
          </a:p>
          <a:p>
            <a:pPr marL="171450" marR="0" lvl="0" indent="-171450" algn="l" rtl="0">
              <a:spcBef>
                <a:spcPts val="0"/>
              </a:spcBef>
              <a:spcAft>
                <a:spcPts val="0"/>
              </a:spcAft>
              <a:buClr>
                <a:schemeClr val="bg2"/>
              </a:buClr>
              <a:buSzPts val="1200"/>
              <a:buFont typeface="Arial" panose="020B0604020202020204" pitchFamily="34" charset="0"/>
              <a:buChar char="•"/>
            </a:pPr>
            <a:endParaRPr sz="1200" dirty="0">
              <a:solidFill>
                <a:srgbClr val="393939"/>
              </a:solidFill>
              <a:latin typeface="Arial" panose="020B0604020202020204" pitchFamily="34" charset="0"/>
              <a:ea typeface="Calibri"/>
              <a:cs typeface="Arial" panose="020B0604020202020204" pitchFamily="34" charset="0"/>
              <a:sym typeface="Calibri"/>
            </a:endParaRPr>
          </a:p>
          <a:p>
            <a:pPr marL="171450" marR="0" lvl="0" indent="-171450" algn="l" rtl="0">
              <a:spcBef>
                <a:spcPts val="0"/>
              </a:spcBef>
              <a:spcAft>
                <a:spcPts val="0"/>
              </a:spcAft>
              <a:buClr>
                <a:schemeClr val="bg2"/>
              </a:buClr>
              <a:buSzPts val="1200"/>
              <a:buFont typeface="Arial" panose="020B0604020202020204" pitchFamily="34" charset="0"/>
              <a:buChar char="•"/>
            </a:pPr>
            <a:endParaRPr sz="1200" dirty="0">
              <a:solidFill>
                <a:srgbClr val="393939"/>
              </a:solidFill>
              <a:latin typeface="Arial" panose="020B0604020202020204" pitchFamily="34" charset="0"/>
              <a:ea typeface="Calibri"/>
              <a:cs typeface="Arial" panose="020B0604020202020204" pitchFamily="34" charset="0"/>
              <a:sym typeface="Calibri"/>
            </a:endParaRPr>
          </a:p>
        </p:txBody>
      </p:sp>
      <p:cxnSp>
        <p:nvCxnSpPr>
          <p:cNvPr id="216" name="Google Shape;216;p15"/>
          <p:cNvCxnSpPr/>
          <p:nvPr/>
        </p:nvCxnSpPr>
        <p:spPr>
          <a:xfrm rot="10800000" flipH="1">
            <a:off x="6136718" y="3759067"/>
            <a:ext cx="2110800" cy="6000"/>
          </a:xfrm>
          <a:prstGeom prst="straightConnector1">
            <a:avLst/>
          </a:prstGeom>
          <a:noFill/>
          <a:ln w="9525" cap="flat" cmpd="sng">
            <a:solidFill>
              <a:schemeClr val="tx2">
                <a:lumMod val="25000"/>
              </a:schemeClr>
            </a:solidFill>
            <a:prstDash val="solid"/>
            <a:round/>
            <a:headEnd type="none" w="sm" len="sm"/>
            <a:tailEnd type="none" w="sm" len="sm"/>
          </a:ln>
        </p:spPr>
      </p:cxnSp>
      <p:cxnSp>
        <p:nvCxnSpPr>
          <p:cNvPr id="217" name="Google Shape;217;p15"/>
          <p:cNvCxnSpPr/>
          <p:nvPr/>
        </p:nvCxnSpPr>
        <p:spPr>
          <a:xfrm rot="10800000" flipH="1">
            <a:off x="6136718" y="2997067"/>
            <a:ext cx="2110800" cy="6000"/>
          </a:xfrm>
          <a:prstGeom prst="straightConnector1">
            <a:avLst/>
          </a:prstGeom>
          <a:noFill/>
          <a:ln w="9525" cap="flat" cmpd="sng">
            <a:solidFill>
              <a:schemeClr val="tx2">
                <a:lumMod val="25000"/>
              </a:schemeClr>
            </a:solidFill>
            <a:prstDash val="solid"/>
            <a:round/>
            <a:headEnd type="none" w="sm" len="sm"/>
            <a:tailEnd type="none" w="sm" len="sm"/>
          </a:ln>
        </p:spPr>
      </p:cxnSp>
      <p:sp>
        <p:nvSpPr>
          <p:cNvPr id="218" name="Google Shape;218;p15"/>
          <p:cNvSpPr txBox="1"/>
          <p:nvPr/>
        </p:nvSpPr>
        <p:spPr>
          <a:xfrm>
            <a:off x="3526415" y="3882943"/>
            <a:ext cx="2052600" cy="449100"/>
          </a:xfrm>
          <a:prstGeom prst="rect">
            <a:avLst/>
          </a:prstGeom>
          <a:noFill/>
          <a:ln>
            <a:noFill/>
          </a:ln>
        </p:spPr>
        <p:txBody>
          <a:bodyPr spcFirstLastPara="1" wrap="square" lIns="91425" tIns="91425" rIns="91425" bIns="91425" anchor="t" anchorCtr="0">
            <a:noAutofit/>
          </a:bodyPr>
          <a:lstStyle/>
          <a:p>
            <a:pPr marR="0" lvl="0" algn="l" rtl="0">
              <a:spcBef>
                <a:spcPts val="0"/>
              </a:spcBef>
              <a:spcAft>
                <a:spcPts val="0"/>
              </a:spcAft>
              <a:buClr>
                <a:schemeClr val="bg2"/>
              </a:buClr>
              <a:buSzPts val="1200"/>
            </a:pPr>
            <a:r>
              <a:rPr lang="en" sz="1200" dirty="0">
                <a:solidFill>
                  <a:srgbClr val="393939"/>
                </a:solidFill>
                <a:latin typeface="Arial" panose="020B0604020202020204" pitchFamily="34" charset="0"/>
                <a:cs typeface="Arial" panose="020B0604020202020204" pitchFamily="34" charset="0"/>
                <a:sym typeface="Arial"/>
              </a:rPr>
              <a:t>&lt;Stretch&gt;</a:t>
            </a:r>
            <a:endParaRPr sz="1200" dirty="0">
              <a:solidFill>
                <a:srgbClr val="393939"/>
              </a:solidFill>
              <a:latin typeface="Arial" panose="020B0604020202020204" pitchFamily="34" charset="0"/>
              <a:cs typeface="Arial" panose="020B0604020202020204" pitchFamily="34" charset="0"/>
              <a:sym typeface="Arial"/>
            </a:endParaRPr>
          </a:p>
          <a:p>
            <a:pPr marL="117475" marR="0" lvl="0" indent="-111125" algn="l" rtl="0">
              <a:spcBef>
                <a:spcPts val="0"/>
              </a:spcBef>
              <a:spcAft>
                <a:spcPts val="0"/>
              </a:spcAft>
              <a:buClr>
                <a:schemeClr val="bg2"/>
              </a:buClr>
              <a:buSzPts val="1200"/>
              <a:buFont typeface="Arial" panose="020B0604020202020204" pitchFamily="34" charset="0"/>
              <a:buChar char="•"/>
            </a:pPr>
            <a:r>
              <a:rPr lang="en" sz="1200" dirty="0">
                <a:solidFill>
                  <a:srgbClr val="393939"/>
                </a:solidFill>
                <a:latin typeface="Arial" panose="020B0604020202020204" pitchFamily="34" charset="0"/>
                <a:cs typeface="Arial" panose="020B0604020202020204" pitchFamily="34" charset="0"/>
                <a:sym typeface="Arial"/>
              </a:rPr>
              <a:t>&lt;Stretch Feature 1&gt;</a:t>
            </a:r>
            <a:endParaRPr sz="1200" dirty="0">
              <a:solidFill>
                <a:srgbClr val="393939"/>
              </a:solidFill>
              <a:latin typeface="Arial" panose="020B0604020202020204" pitchFamily="34" charset="0"/>
              <a:cs typeface="Arial" panose="020B0604020202020204" pitchFamily="34" charset="0"/>
              <a:sym typeface="Arial"/>
            </a:endParaRPr>
          </a:p>
          <a:p>
            <a:pPr marL="171450" marR="0" lvl="0" indent="-171450" algn="l" rtl="0">
              <a:spcBef>
                <a:spcPts val="0"/>
              </a:spcBef>
              <a:spcAft>
                <a:spcPts val="0"/>
              </a:spcAft>
              <a:buClr>
                <a:schemeClr val="bg2"/>
              </a:buClr>
              <a:buSzPts val="1200"/>
              <a:buFont typeface="Arial" panose="020B0604020202020204" pitchFamily="34" charset="0"/>
              <a:buChar char="•"/>
            </a:pPr>
            <a:endParaRPr sz="1200" dirty="0">
              <a:solidFill>
                <a:srgbClr val="393939"/>
              </a:solidFill>
              <a:latin typeface="Arial" panose="020B0604020202020204" pitchFamily="34" charset="0"/>
              <a:ea typeface="Calibri"/>
              <a:cs typeface="Arial" panose="020B0604020202020204" pitchFamily="34" charset="0"/>
              <a:sym typeface="Calibri"/>
            </a:endParaRPr>
          </a:p>
          <a:p>
            <a:pPr marL="171450" marR="0" lvl="0" indent="-171450" algn="l" rtl="0">
              <a:spcBef>
                <a:spcPts val="0"/>
              </a:spcBef>
              <a:spcAft>
                <a:spcPts val="0"/>
              </a:spcAft>
              <a:buClr>
                <a:schemeClr val="bg2"/>
              </a:buClr>
              <a:buSzPts val="1200"/>
              <a:buFont typeface="Arial" panose="020B0604020202020204" pitchFamily="34" charset="0"/>
              <a:buChar char="•"/>
            </a:pPr>
            <a:endParaRPr sz="1200" dirty="0">
              <a:solidFill>
                <a:srgbClr val="393939"/>
              </a:solidFill>
              <a:latin typeface="Arial" panose="020B0604020202020204" pitchFamily="34" charset="0"/>
              <a:ea typeface="Calibri"/>
              <a:cs typeface="Arial" panose="020B0604020202020204" pitchFamily="34" charset="0"/>
              <a:sym typeface="Calibri"/>
            </a:endParaRPr>
          </a:p>
          <a:p>
            <a:pPr marL="171450" marR="0" lvl="0" indent="-171450" algn="l" rtl="0">
              <a:spcBef>
                <a:spcPts val="0"/>
              </a:spcBef>
              <a:spcAft>
                <a:spcPts val="0"/>
              </a:spcAft>
              <a:buClr>
                <a:schemeClr val="bg2"/>
              </a:buClr>
              <a:buSzPts val="1200"/>
              <a:buFont typeface="Arial" panose="020B0604020202020204" pitchFamily="34" charset="0"/>
              <a:buChar char="•"/>
            </a:pPr>
            <a:endParaRPr sz="1200" dirty="0">
              <a:solidFill>
                <a:srgbClr val="393939"/>
              </a:solidFill>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theme/theme1.xml><?xml version="1.0" encoding="utf-8"?>
<a:theme xmlns:a="http://schemas.openxmlformats.org/drawingml/2006/main" name="2_ap_ppt_16x9_template_2015">
  <a:themeElements>
    <a:clrScheme name="Appian 4">
      <a:dk1>
        <a:srgbClr val="1C3B63"/>
      </a:dk1>
      <a:lt1>
        <a:srgbClr val="FEFFFF"/>
      </a:lt1>
      <a:dk2>
        <a:srgbClr val="E5E5E5"/>
      </a:dk2>
      <a:lt2>
        <a:srgbClr val="3FA7CE"/>
      </a:lt2>
      <a:accent1>
        <a:srgbClr val="E2202C"/>
      </a:accent1>
      <a:accent2>
        <a:srgbClr val="FD9526"/>
      </a:accent2>
      <a:accent3>
        <a:srgbClr val="9BBB59"/>
      </a:accent3>
      <a:accent4>
        <a:srgbClr val="9E7ECA"/>
      </a:accent4>
      <a:accent5>
        <a:srgbClr val="FBF4E0"/>
      </a:accent5>
      <a:accent6>
        <a:srgbClr val="6C6D6C"/>
      </a:accent6>
      <a:hlink>
        <a:srgbClr val="0067A4"/>
      </a:hlink>
      <a:folHlink>
        <a:srgbClr val="00548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AE9A96C1-D7C6-124E-B143-6D0D2DA9C609}" vid="{E19C795C-94D4-1B4B-A9B7-5CF3700C3020}"/>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1334</Words>
  <Application>Microsoft Macintosh PowerPoint</Application>
  <PresentationFormat>On-screen Show (16:9)</PresentationFormat>
  <Paragraphs>243</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Noto Sans Symbols</vt:lpstr>
      <vt:lpstr>2_ap_ppt_16x9_template_2015</vt:lpstr>
      <vt:lpstr>How to Use This Template</vt:lpstr>
      <vt:lpstr>&lt;Project Name&gt; Release Plan</vt:lpstr>
      <vt:lpstr>Agenda</vt:lpstr>
      <vt:lpstr>Executive Summary</vt:lpstr>
      <vt:lpstr>Steps to Create a Release Plan</vt:lpstr>
      <vt:lpstr>Release &lt;N-1&gt; Plan &amp; Results</vt:lpstr>
      <vt:lpstr>Release &lt;N&gt; Plan (Option 1)</vt:lpstr>
      <vt:lpstr>Release &lt;N&gt; Plan (Option 2 – With Stretch)</vt:lpstr>
      <vt:lpstr>&lt;App Name&gt; Release Roadmap</vt:lpstr>
      <vt:lpstr>Release Plan Key Assumptions</vt:lpstr>
      <vt:lpstr>Release Plan Risks and Mitigation</vt:lpstr>
      <vt:lpstr>Appendix</vt:lpstr>
      <vt:lpstr>Increment Sprint Schedule with Integrations</vt:lpstr>
      <vt:lpstr>Timeline Template*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Template</dc:title>
  <cp:lastModifiedBy>Jordyn Clements</cp:lastModifiedBy>
  <cp:revision>8</cp:revision>
  <dcterms:modified xsi:type="dcterms:W3CDTF">2020-08-14T15:02:14Z</dcterms:modified>
</cp:coreProperties>
</file>