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D6B4E-ACC5-4CDE-BB05-39573964EE29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0A10-103F-40E9-88A3-4C730C378B9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QuickApp</a:t>
            </a:r>
            <a:r>
              <a:rPr lang="fr-FR" baseline="0" dirty="0" smtClean="0"/>
              <a:t> menu « Nouvelle demande » (Day off </a:t>
            </a:r>
            <a:r>
              <a:rPr lang="fr-FR" baseline="0" dirty="0" err="1" smtClean="0"/>
              <a:t>Request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fill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form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Start date, end date, and the </a:t>
            </a:r>
            <a:r>
              <a:rPr lang="fr-FR" baseline="0" dirty="0" err="1" smtClean="0"/>
              <a:t>project</a:t>
            </a:r>
            <a:r>
              <a:rPr lang="fr-FR" baseline="0" dirty="0" smtClean="0"/>
              <a:t> team </a:t>
            </a:r>
            <a:r>
              <a:rPr lang="fr-FR" baseline="0" dirty="0" err="1" smtClean="0"/>
              <a:t>you’re</a:t>
            </a:r>
            <a:r>
              <a:rPr lang="fr-FR" baseline="0" dirty="0" smtClean="0"/>
              <a:t> part of.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inputs are sent to </a:t>
            </a:r>
            <a:r>
              <a:rPr lang="fr-FR" baseline="0" dirty="0" err="1" smtClean="0"/>
              <a:t>validators</a:t>
            </a:r>
            <a:r>
              <a:rPr lang="fr-FR" baseline="0" dirty="0" smtClean="0"/>
              <a:t>  (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assignees</a:t>
            </a:r>
            <a:r>
              <a:rPr lang="fr-FR" baseline="0" dirty="0" smtClean="0"/>
              <a:t>) in menu « Congés à valider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0A10-103F-40E9-88A3-4C730C378B92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All </a:t>
            </a:r>
            <a:r>
              <a:rPr lang="fr-FR" baseline="0" dirty="0" smtClean="0"/>
              <a:t> </a:t>
            </a:r>
            <a:r>
              <a:rPr lang="fr-FR" dirty="0" smtClean="0"/>
              <a:t>validation </a:t>
            </a:r>
            <a:r>
              <a:rPr lang="fr-FR" dirty="0" err="1" smtClean="0"/>
              <a:t>tasks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appear</a:t>
            </a:r>
            <a:r>
              <a:rPr lang="fr-FR" baseline="0" dirty="0" smtClean="0"/>
              <a:t> in menu </a:t>
            </a:r>
            <a:r>
              <a:rPr lang="fr-FR" baseline="0" dirty="0" smtClean="0"/>
              <a:t>« Congés à valider » (</a:t>
            </a:r>
            <a:r>
              <a:rPr lang="fr-FR" baseline="0" dirty="0" err="1" smtClean="0"/>
              <a:t>Current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). In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current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users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assigners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belong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team and </a:t>
            </a:r>
            <a:r>
              <a:rPr lang="fr-FR" baseline="0" dirty="0" err="1" smtClean="0"/>
              <a:t>both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ask</a:t>
            </a:r>
            <a:r>
              <a:rPr lang="fr-FR" baseline="0" dirty="0" smtClean="0"/>
              <a:t> for a </a:t>
            </a:r>
            <a:r>
              <a:rPr lang="fr-FR" baseline="0" dirty="0" err="1" smtClean="0"/>
              <a:t>day</a:t>
            </a:r>
            <a:r>
              <a:rPr lang="fr-FR" baseline="0" dirty="0" smtClean="0"/>
              <a:t> off on </a:t>
            </a:r>
            <a:r>
              <a:rPr lang="fr-FR" baseline="0" dirty="0" err="1" smtClean="0"/>
              <a:t>December</a:t>
            </a:r>
            <a:r>
              <a:rPr lang="fr-FR" baseline="0" dirty="0" smtClean="0"/>
              <a:t> 23rd.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0A10-103F-40E9-88A3-4C730C378B92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select a </a:t>
            </a:r>
            <a:r>
              <a:rPr lang="fr-FR" baseline="0" dirty="0" err="1" smtClean="0"/>
              <a:t>request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having</a:t>
            </a:r>
            <a:r>
              <a:rPr lang="fr-FR" baseline="0" dirty="0" smtClean="0"/>
              <a:t> a date in </a:t>
            </a:r>
            <a:r>
              <a:rPr lang="fr-FR" baseline="0" dirty="0" err="1" smtClean="0"/>
              <a:t>common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request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there’s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form</a:t>
            </a:r>
            <a:r>
              <a:rPr lang="fr-FR" baseline="0" dirty="0" smtClean="0"/>
              <a:t> for the </a:t>
            </a:r>
            <a:r>
              <a:rPr lang="fr-FR" baseline="0" dirty="0" err="1" smtClean="0"/>
              <a:t>validator</a:t>
            </a:r>
            <a:r>
              <a:rPr lang="fr-FR" baseline="0" dirty="0" smtClean="0"/>
              <a:t>. The warning message I </a:t>
            </a:r>
            <a:r>
              <a:rPr lang="fr-FR" baseline="0" dirty="0" err="1" smtClean="0"/>
              <a:t>try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implement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appear</a:t>
            </a:r>
            <a:r>
              <a:rPr lang="fr-FR" baseline="0" dirty="0" smtClean="0"/>
              <a:t> on top of the </a:t>
            </a:r>
            <a:r>
              <a:rPr lang="fr-FR" baseline="0" dirty="0" err="1" smtClean="0"/>
              <a:t>form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shown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slide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A0A10-103F-40E9-88A3-4C730C378B92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D5413-9438-4488-B630-321DBB6CD4F1}" type="datetimeFigureOut">
              <a:rPr lang="fr-FR" smtClean="0"/>
              <a:t>14/12/2016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E1E6-073A-4A55-A982-01D58F8399F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46" y="44624"/>
            <a:ext cx="9078054" cy="351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372200" y="11967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Start date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72200" y="16288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End date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44208" y="206084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Task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Assigner’s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project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123728" y="260648"/>
            <a:ext cx="10081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7384"/>
            <a:ext cx="9144000" cy="219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lipse 2"/>
          <p:cNvSpPr/>
          <p:nvPr/>
        </p:nvSpPr>
        <p:spPr>
          <a:xfrm>
            <a:off x="107504" y="1196752"/>
            <a:ext cx="331236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4000" cy="455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115616" y="5013176"/>
            <a:ext cx="705678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Warning :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users</a:t>
            </a:r>
            <a:r>
              <a:rPr lang="fr-FR" dirty="0" smtClean="0"/>
              <a:t> have </a:t>
            </a:r>
            <a:r>
              <a:rPr lang="fr-FR" dirty="0" err="1" smtClean="0"/>
              <a:t>requested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least 1 </a:t>
            </a:r>
            <a:r>
              <a:rPr lang="fr-FR" dirty="0" err="1" smtClean="0"/>
              <a:t>day</a:t>
            </a:r>
            <a:r>
              <a:rPr lang="fr-FR" dirty="0" smtClean="0"/>
              <a:t> off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date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9" idx="0"/>
          </p:cNvCxnSpPr>
          <p:nvPr/>
        </p:nvCxnSpPr>
        <p:spPr>
          <a:xfrm flipH="1" flipV="1">
            <a:off x="1403648" y="1124744"/>
            <a:ext cx="3240360" cy="38884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868144" y="105273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Form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reserved</a:t>
            </a:r>
            <a:r>
              <a:rPr lang="fr-FR" dirty="0" smtClean="0">
                <a:solidFill>
                  <a:srgbClr val="FF0000"/>
                </a:solidFill>
              </a:rPr>
              <a:t> to </a:t>
            </a:r>
            <a:r>
              <a:rPr lang="fr-FR" dirty="0" err="1" smtClean="0">
                <a:solidFill>
                  <a:srgbClr val="FF0000"/>
                </a:solidFill>
              </a:rPr>
              <a:t>validator</a:t>
            </a:r>
            <a:r>
              <a:rPr lang="fr-FR" dirty="0" smtClean="0">
                <a:solidFill>
                  <a:srgbClr val="FF0000"/>
                </a:solidFill>
              </a:rPr>
              <a:t> (</a:t>
            </a:r>
            <a:r>
              <a:rPr lang="fr-FR" dirty="0" err="1" smtClean="0">
                <a:solidFill>
                  <a:srgbClr val="FF0000"/>
                </a:solidFill>
              </a:rPr>
              <a:t>task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assignee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008" y="1052736"/>
            <a:ext cx="8892480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2008" y="3140968"/>
            <a:ext cx="8892480" cy="17281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868144" y="3140968"/>
            <a:ext cx="30963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Read-</a:t>
            </a:r>
            <a:r>
              <a:rPr lang="fr-FR" dirty="0" err="1" smtClean="0">
                <a:solidFill>
                  <a:schemeClr val="tx2"/>
                </a:solidFill>
              </a:rPr>
              <a:t>only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form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err="1" smtClean="0">
                <a:solidFill>
                  <a:schemeClr val="tx2"/>
                </a:solidFill>
              </a:rPr>
              <a:t>with</a:t>
            </a:r>
            <a:r>
              <a:rPr lang="fr-FR" dirty="0" smtClean="0">
                <a:solidFill>
                  <a:schemeClr val="tx2"/>
                </a:solidFill>
              </a:rPr>
              <a:t> inputs </a:t>
            </a:r>
            <a:r>
              <a:rPr lang="fr-FR" dirty="0" err="1" smtClean="0">
                <a:solidFill>
                  <a:schemeClr val="tx2"/>
                </a:solidFill>
              </a:rPr>
              <a:t>from</a:t>
            </a:r>
            <a:r>
              <a:rPr lang="fr-FR" dirty="0" smtClean="0">
                <a:solidFill>
                  <a:schemeClr val="tx2"/>
                </a:solidFill>
              </a:rPr>
              <a:t> « Nouvelle demande »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90</Words>
  <Application>Microsoft Office PowerPoint</Application>
  <PresentationFormat>Affichage à l'écran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WL5413</dc:creator>
  <cp:lastModifiedBy>WL5413</cp:lastModifiedBy>
  <cp:revision>22</cp:revision>
  <dcterms:created xsi:type="dcterms:W3CDTF">2016-12-14T10:56:34Z</dcterms:created>
  <dcterms:modified xsi:type="dcterms:W3CDTF">2016-12-14T14:21:49Z</dcterms:modified>
</cp:coreProperties>
</file>