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3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9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8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5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1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4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2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6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3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32E1-E339-49E6-A4ED-7B34B4E3B6A6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9993-7713-4C8F-9C2C-BC8411DC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7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83" y="760147"/>
            <a:ext cx="11481175" cy="536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9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82" y="679190"/>
            <a:ext cx="11733289" cy="549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1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3" y="755009"/>
            <a:ext cx="11859213" cy="568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Dadlani, Sailesh</dc:creator>
  <cp:lastModifiedBy>Dadlani, Sailesh</cp:lastModifiedBy>
  <cp:revision>1</cp:revision>
  <dcterms:created xsi:type="dcterms:W3CDTF">2016-12-09T16:28:54Z</dcterms:created>
  <dcterms:modified xsi:type="dcterms:W3CDTF">2016-12-09T16:29:17Z</dcterms:modified>
</cp:coreProperties>
</file>