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04E2-4956-47AF-9D1F-973A020BBC24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3AB6-1626-43DF-97C1-EC65F87E8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5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04E2-4956-47AF-9D1F-973A020BBC24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3AB6-1626-43DF-97C1-EC65F87E8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78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04E2-4956-47AF-9D1F-973A020BBC24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3AB6-1626-43DF-97C1-EC65F87E8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68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04E2-4956-47AF-9D1F-973A020BBC24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3AB6-1626-43DF-97C1-EC65F87E8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94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04E2-4956-47AF-9D1F-973A020BBC24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3AB6-1626-43DF-97C1-EC65F87E8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37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04E2-4956-47AF-9D1F-973A020BBC24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3AB6-1626-43DF-97C1-EC65F87E8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7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04E2-4956-47AF-9D1F-973A020BBC24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3AB6-1626-43DF-97C1-EC65F87E8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52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04E2-4956-47AF-9D1F-973A020BBC24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3AB6-1626-43DF-97C1-EC65F87E8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4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04E2-4956-47AF-9D1F-973A020BBC24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3AB6-1626-43DF-97C1-EC65F87E8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23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04E2-4956-47AF-9D1F-973A020BBC24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3AB6-1626-43DF-97C1-EC65F87E8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92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04E2-4956-47AF-9D1F-973A020BBC24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C3AB6-1626-43DF-97C1-EC65F87E8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70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704E2-4956-47AF-9D1F-973A020BBC24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C3AB6-1626-43DF-97C1-EC65F87E8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91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8600" y="228600"/>
            <a:ext cx="1981200" cy="6400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 smtClean="0"/>
              <a:t>Call ER to fetch data from </a:t>
            </a:r>
            <a:r>
              <a:rPr lang="en-US" dirty="0" err="1" smtClean="0"/>
              <a:t>DataSource</a:t>
            </a:r>
            <a:r>
              <a:rPr lang="en-US" dirty="0" smtClean="0"/>
              <a:t> A in target format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Call ER to fetch data from </a:t>
            </a:r>
            <a:r>
              <a:rPr lang="en-US" dirty="0" err="1" smtClean="0"/>
              <a:t>DataSource</a:t>
            </a:r>
            <a:r>
              <a:rPr lang="en-US" dirty="0" smtClean="0"/>
              <a:t> B in target format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UNION (</a:t>
            </a:r>
            <a:r>
              <a:rPr lang="en-US" dirty="0" err="1" smtClean="0"/>
              <a:t>DataSource</a:t>
            </a:r>
            <a:r>
              <a:rPr lang="en-US" dirty="0" smtClean="0"/>
              <a:t> A, </a:t>
            </a:r>
            <a:r>
              <a:rPr lang="en-US" dirty="0" err="1" smtClean="0"/>
              <a:t>DataSource</a:t>
            </a:r>
            <a:r>
              <a:rPr lang="en-US" dirty="0" smtClean="0"/>
              <a:t> B)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Wrap result in </a:t>
            </a:r>
            <a:r>
              <a:rPr lang="en-US" dirty="0" err="1" smtClean="0"/>
              <a:t>datasubset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2895600" y="533400"/>
            <a:ext cx="2743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 smtClean="0"/>
              <a:t>Fetch data from </a:t>
            </a:r>
            <a:r>
              <a:rPr lang="en-US" dirty="0" err="1" smtClean="0"/>
              <a:t>DataSource</a:t>
            </a:r>
            <a:r>
              <a:rPr lang="en-US" dirty="0" smtClean="0"/>
              <a:t> A in source format</a:t>
            </a:r>
          </a:p>
          <a:p>
            <a:pPr marL="342900" indent="-342900">
              <a:buAutoNum type="arabicPeriod"/>
            </a:pPr>
            <a:r>
              <a:rPr lang="en-US" dirty="0" smtClean="0"/>
              <a:t>Use apply() to format each record into target format</a:t>
            </a:r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2209800" y="11430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0" name="Right Arrow 9"/>
          <p:cNvSpPr/>
          <p:nvPr/>
        </p:nvSpPr>
        <p:spPr>
          <a:xfrm>
            <a:off x="2209800" y="31242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2895600" y="2514600"/>
            <a:ext cx="2743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dirty="0" smtClean="0"/>
              <a:t>Fetch data from </a:t>
            </a:r>
            <a:r>
              <a:rPr lang="en-US" dirty="0" err="1" smtClean="0"/>
              <a:t>DataSource</a:t>
            </a:r>
            <a:r>
              <a:rPr lang="en-US" dirty="0" smtClean="0"/>
              <a:t> B in source format</a:t>
            </a:r>
          </a:p>
          <a:p>
            <a:pPr marL="342900" indent="-342900">
              <a:buAutoNum type="arabicPeriod"/>
            </a:pPr>
            <a:r>
              <a:rPr lang="en-US" dirty="0" smtClean="0"/>
              <a:t>Use apply() to format each record into target format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6477000" y="533401"/>
            <a:ext cx="2514600" cy="761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Fetch data from </a:t>
            </a:r>
            <a:r>
              <a:rPr lang="en-US" sz="1400" dirty="0" err="1" smtClean="0"/>
              <a:t>DataSource</a:t>
            </a:r>
            <a:r>
              <a:rPr lang="en-US" sz="1400" dirty="0" smtClean="0"/>
              <a:t> A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77000" y="1600200"/>
            <a:ext cx="2514600" cy="6095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type!{namespace}</a:t>
            </a:r>
            <a:r>
              <a:rPr lang="en-US" sz="1400" dirty="0" err="1" smtClean="0"/>
              <a:t>targetType</a:t>
            </a:r>
            <a:r>
              <a:rPr lang="en-US" sz="1400" dirty="0" smtClean="0"/>
              <a:t>()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5638800" y="664029"/>
            <a:ext cx="838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5" name="Right Arrow 14"/>
          <p:cNvSpPr/>
          <p:nvPr/>
        </p:nvSpPr>
        <p:spPr>
          <a:xfrm>
            <a:off x="5638800" y="1676399"/>
            <a:ext cx="838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GB" dirty="0"/>
          </a:p>
        </p:txBody>
      </p:sp>
      <p:sp>
        <p:nvSpPr>
          <p:cNvPr id="16" name="Rounded Rectangle 15"/>
          <p:cNvSpPr/>
          <p:nvPr/>
        </p:nvSpPr>
        <p:spPr>
          <a:xfrm>
            <a:off x="6477000" y="2514602"/>
            <a:ext cx="2514600" cy="7619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Fetch data from </a:t>
            </a:r>
            <a:r>
              <a:rPr lang="en-US" sz="1400" dirty="0" err="1" smtClean="0"/>
              <a:t>DataSource</a:t>
            </a:r>
            <a:r>
              <a:rPr lang="en-US" sz="1400" dirty="0" smtClean="0"/>
              <a:t> B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477000" y="3581401"/>
            <a:ext cx="2514600" cy="6095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/>
              <a:t>type!{namespace}</a:t>
            </a:r>
            <a:r>
              <a:rPr lang="en-US" sz="1400" dirty="0" err="1" smtClean="0"/>
              <a:t>targetType</a:t>
            </a:r>
            <a:r>
              <a:rPr lang="en-US" sz="1400" dirty="0" smtClean="0"/>
              <a:t>()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5638800" y="2645230"/>
            <a:ext cx="838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GB" dirty="0"/>
          </a:p>
        </p:txBody>
      </p:sp>
      <p:sp>
        <p:nvSpPr>
          <p:cNvPr id="19" name="Right Arrow 18"/>
          <p:cNvSpPr/>
          <p:nvPr/>
        </p:nvSpPr>
        <p:spPr>
          <a:xfrm>
            <a:off x="5638800" y="3657600"/>
            <a:ext cx="838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645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94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Burchell</dc:creator>
  <cp:lastModifiedBy>Stewart Burchell</cp:lastModifiedBy>
  <cp:revision>3</cp:revision>
  <dcterms:created xsi:type="dcterms:W3CDTF">2015-03-02T16:10:34Z</dcterms:created>
  <dcterms:modified xsi:type="dcterms:W3CDTF">2015-03-02T16:23:18Z</dcterms:modified>
</cp:coreProperties>
</file>